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  <p:sldId id="257" r:id="rId3"/>
    <p:sldId id="258" r:id="rId4"/>
    <p:sldId id="259" r:id="rId5"/>
  </p:sldIdLst>
  <p:sldSz cx="42840275" cy="302752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94673"/>
  </p:normalViewPr>
  <p:slideViewPr>
    <p:cSldViewPr snapToGrid="0" snapToObjects="1">
      <p:cViewPr varScale="1">
        <p:scale>
          <a:sx n="26" d="100"/>
          <a:sy n="26" d="100"/>
        </p:scale>
        <p:origin x="808" y="2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12" Type="http://schemas.openxmlformats.org/officeDocument/2006/relationships/customXml" Target="../customXml/item3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11" Type="http://schemas.openxmlformats.org/officeDocument/2006/relationships/customXml" Target="../customXml/item2.xml"/><Relationship Id="rId5" Type="http://schemas.openxmlformats.org/officeDocument/2006/relationships/slide" Target="slides/slide4.xml"/><Relationship Id="rId10" Type="http://schemas.openxmlformats.org/officeDocument/2006/relationships/customXml" Target="../customXml/item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13021" y="4954765"/>
            <a:ext cx="36414234" cy="10540259"/>
          </a:xfrm>
        </p:spPr>
        <p:txBody>
          <a:bodyPr anchor="b"/>
          <a:lstStyle>
            <a:lvl1pPr algn="ctr">
              <a:defRPr sz="26488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55035" y="15901497"/>
            <a:ext cx="32130206" cy="7309499"/>
          </a:xfrm>
        </p:spPr>
        <p:txBody>
          <a:bodyPr/>
          <a:lstStyle>
            <a:lvl1pPr marL="0" indent="0" algn="ctr">
              <a:buNone/>
              <a:defRPr sz="10595"/>
            </a:lvl1pPr>
            <a:lvl2pPr marL="2018355" indent="0" algn="ctr">
              <a:buNone/>
              <a:defRPr sz="8829"/>
            </a:lvl2pPr>
            <a:lvl3pPr marL="4036710" indent="0" algn="ctr">
              <a:buNone/>
              <a:defRPr sz="7946"/>
            </a:lvl3pPr>
            <a:lvl4pPr marL="6055065" indent="0" algn="ctr">
              <a:buNone/>
              <a:defRPr sz="7063"/>
            </a:lvl4pPr>
            <a:lvl5pPr marL="8073420" indent="0" algn="ctr">
              <a:buNone/>
              <a:defRPr sz="7063"/>
            </a:lvl5pPr>
            <a:lvl6pPr marL="10091776" indent="0" algn="ctr">
              <a:buNone/>
              <a:defRPr sz="7063"/>
            </a:lvl6pPr>
            <a:lvl7pPr marL="12110131" indent="0" algn="ctr">
              <a:buNone/>
              <a:defRPr sz="7063"/>
            </a:lvl7pPr>
            <a:lvl8pPr marL="14128486" indent="0" algn="ctr">
              <a:buNone/>
              <a:defRPr sz="7063"/>
            </a:lvl8pPr>
            <a:lvl9pPr marL="16146841" indent="0" algn="ctr">
              <a:buNone/>
              <a:defRPr sz="7063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C53D81-29C0-D24F-8278-54A6C364BD06}" type="datetimeFigureOut">
              <a:rPr lang="en-US" smtClean="0"/>
              <a:t>2/16/23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655618-950E-0B40-B442-C586E0799E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47381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C53D81-29C0-D24F-8278-54A6C364BD06}" type="datetimeFigureOut">
              <a:rPr lang="en-US" smtClean="0"/>
              <a:t>2/16/23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655618-950E-0B40-B442-C586E0799E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95199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0657574" y="1611875"/>
            <a:ext cx="9237434" cy="25656844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945271" y="1611875"/>
            <a:ext cx="27176799" cy="25656844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C53D81-29C0-D24F-8278-54A6C364BD06}" type="datetimeFigureOut">
              <a:rPr lang="en-US" smtClean="0"/>
              <a:t>2/16/23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655618-950E-0B40-B442-C586E0799E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64039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C53D81-29C0-D24F-8278-54A6C364BD06}" type="datetimeFigureOut">
              <a:rPr lang="en-US" smtClean="0"/>
              <a:t>2/16/23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655618-950E-0B40-B442-C586E0799E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13961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22959" y="7547788"/>
            <a:ext cx="36949737" cy="12593645"/>
          </a:xfrm>
        </p:spPr>
        <p:txBody>
          <a:bodyPr anchor="b"/>
          <a:lstStyle>
            <a:lvl1pPr>
              <a:defRPr sz="26488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22959" y="20260574"/>
            <a:ext cx="36949737" cy="6622701"/>
          </a:xfrm>
        </p:spPr>
        <p:txBody>
          <a:bodyPr/>
          <a:lstStyle>
            <a:lvl1pPr marL="0" indent="0">
              <a:buNone/>
              <a:defRPr sz="10595">
                <a:solidFill>
                  <a:schemeClr val="tx1"/>
                </a:solidFill>
              </a:defRPr>
            </a:lvl1pPr>
            <a:lvl2pPr marL="2018355" indent="0">
              <a:buNone/>
              <a:defRPr sz="8829">
                <a:solidFill>
                  <a:schemeClr val="tx1">
                    <a:tint val="75000"/>
                  </a:schemeClr>
                </a:solidFill>
              </a:defRPr>
            </a:lvl2pPr>
            <a:lvl3pPr marL="4036710" indent="0">
              <a:buNone/>
              <a:defRPr sz="7946">
                <a:solidFill>
                  <a:schemeClr val="tx1">
                    <a:tint val="75000"/>
                  </a:schemeClr>
                </a:solidFill>
              </a:defRPr>
            </a:lvl3pPr>
            <a:lvl4pPr marL="6055065" indent="0">
              <a:buNone/>
              <a:defRPr sz="7063">
                <a:solidFill>
                  <a:schemeClr val="tx1">
                    <a:tint val="75000"/>
                  </a:schemeClr>
                </a:solidFill>
              </a:defRPr>
            </a:lvl4pPr>
            <a:lvl5pPr marL="8073420" indent="0">
              <a:buNone/>
              <a:defRPr sz="7063">
                <a:solidFill>
                  <a:schemeClr val="tx1">
                    <a:tint val="75000"/>
                  </a:schemeClr>
                </a:solidFill>
              </a:defRPr>
            </a:lvl5pPr>
            <a:lvl6pPr marL="10091776" indent="0">
              <a:buNone/>
              <a:defRPr sz="7063">
                <a:solidFill>
                  <a:schemeClr val="tx1">
                    <a:tint val="75000"/>
                  </a:schemeClr>
                </a:solidFill>
              </a:defRPr>
            </a:lvl6pPr>
            <a:lvl7pPr marL="12110131" indent="0">
              <a:buNone/>
              <a:defRPr sz="7063">
                <a:solidFill>
                  <a:schemeClr val="tx1">
                    <a:tint val="75000"/>
                  </a:schemeClr>
                </a:solidFill>
              </a:defRPr>
            </a:lvl7pPr>
            <a:lvl8pPr marL="14128486" indent="0">
              <a:buNone/>
              <a:defRPr sz="7063">
                <a:solidFill>
                  <a:schemeClr val="tx1">
                    <a:tint val="75000"/>
                  </a:schemeClr>
                </a:solidFill>
              </a:defRPr>
            </a:lvl8pPr>
            <a:lvl9pPr marL="16146841" indent="0">
              <a:buNone/>
              <a:defRPr sz="706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C53D81-29C0-D24F-8278-54A6C364BD06}" type="datetimeFigureOut">
              <a:rPr lang="en-US" smtClean="0"/>
              <a:t>2/16/23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655618-950E-0B40-B442-C586E0799E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61815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945269" y="8059374"/>
            <a:ext cx="18207117" cy="19209345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1687889" y="8059374"/>
            <a:ext cx="18207117" cy="19209345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C53D81-29C0-D24F-8278-54A6C364BD06}" type="datetimeFigureOut">
              <a:rPr lang="en-US" smtClean="0"/>
              <a:t>2/16/23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655618-950E-0B40-B442-C586E0799E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03113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50849" y="1611882"/>
            <a:ext cx="36949737" cy="5851808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50853" y="7421634"/>
            <a:ext cx="18123442" cy="3637228"/>
          </a:xfrm>
        </p:spPr>
        <p:txBody>
          <a:bodyPr anchor="b"/>
          <a:lstStyle>
            <a:lvl1pPr marL="0" indent="0">
              <a:buNone/>
              <a:defRPr sz="10595" b="1"/>
            </a:lvl1pPr>
            <a:lvl2pPr marL="2018355" indent="0">
              <a:buNone/>
              <a:defRPr sz="8829" b="1"/>
            </a:lvl2pPr>
            <a:lvl3pPr marL="4036710" indent="0">
              <a:buNone/>
              <a:defRPr sz="7946" b="1"/>
            </a:lvl3pPr>
            <a:lvl4pPr marL="6055065" indent="0">
              <a:buNone/>
              <a:defRPr sz="7063" b="1"/>
            </a:lvl4pPr>
            <a:lvl5pPr marL="8073420" indent="0">
              <a:buNone/>
              <a:defRPr sz="7063" b="1"/>
            </a:lvl5pPr>
            <a:lvl6pPr marL="10091776" indent="0">
              <a:buNone/>
              <a:defRPr sz="7063" b="1"/>
            </a:lvl6pPr>
            <a:lvl7pPr marL="12110131" indent="0">
              <a:buNone/>
              <a:defRPr sz="7063" b="1"/>
            </a:lvl7pPr>
            <a:lvl8pPr marL="14128486" indent="0">
              <a:buNone/>
              <a:defRPr sz="7063" b="1"/>
            </a:lvl8pPr>
            <a:lvl9pPr marL="16146841" indent="0">
              <a:buNone/>
              <a:defRPr sz="7063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50853" y="11058863"/>
            <a:ext cx="18123442" cy="16265921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1687891" y="7421634"/>
            <a:ext cx="18212697" cy="3637228"/>
          </a:xfrm>
        </p:spPr>
        <p:txBody>
          <a:bodyPr anchor="b"/>
          <a:lstStyle>
            <a:lvl1pPr marL="0" indent="0">
              <a:buNone/>
              <a:defRPr sz="10595" b="1"/>
            </a:lvl1pPr>
            <a:lvl2pPr marL="2018355" indent="0">
              <a:buNone/>
              <a:defRPr sz="8829" b="1"/>
            </a:lvl2pPr>
            <a:lvl3pPr marL="4036710" indent="0">
              <a:buNone/>
              <a:defRPr sz="7946" b="1"/>
            </a:lvl3pPr>
            <a:lvl4pPr marL="6055065" indent="0">
              <a:buNone/>
              <a:defRPr sz="7063" b="1"/>
            </a:lvl4pPr>
            <a:lvl5pPr marL="8073420" indent="0">
              <a:buNone/>
              <a:defRPr sz="7063" b="1"/>
            </a:lvl5pPr>
            <a:lvl6pPr marL="10091776" indent="0">
              <a:buNone/>
              <a:defRPr sz="7063" b="1"/>
            </a:lvl6pPr>
            <a:lvl7pPr marL="12110131" indent="0">
              <a:buNone/>
              <a:defRPr sz="7063" b="1"/>
            </a:lvl7pPr>
            <a:lvl8pPr marL="14128486" indent="0">
              <a:buNone/>
              <a:defRPr sz="7063" b="1"/>
            </a:lvl8pPr>
            <a:lvl9pPr marL="16146841" indent="0">
              <a:buNone/>
              <a:defRPr sz="7063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1687891" y="11058863"/>
            <a:ext cx="18212697" cy="16265921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C53D81-29C0-D24F-8278-54A6C364BD06}" type="datetimeFigureOut">
              <a:rPr lang="en-US" smtClean="0"/>
              <a:t>2/16/23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655618-950E-0B40-B442-C586E0799E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57485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C53D81-29C0-D24F-8278-54A6C364BD06}" type="datetimeFigureOut">
              <a:rPr lang="en-US" smtClean="0"/>
              <a:t>2/16/23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655618-950E-0B40-B442-C586E0799E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71733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C53D81-29C0-D24F-8278-54A6C364BD06}" type="datetimeFigureOut">
              <a:rPr lang="en-US" smtClean="0"/>
              <a:t>2/16/23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655618-950E-0B40-B442-C586E0799E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76084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50849" y="2018348"/>
            <a:ext cx="13817104" cy="7064216"/>
          </a:xfrm>
        </p:spPr>
        <p:txBody>
          <a:bodyPr anchor="b"/>
          <a:lstStyle>
            <a:lvl1pPr>
              <a:defRPr sz="14127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212697" y="4359077"/>
            <a:ext cx="21687889" cy="21515024"/>
          </a:xfrm>
        </p:spPr>
        <p:txBody>
          <a:bodyPr/>
          <a:lstStyle>
            <a:lvl1pPr>
              <a:defRPr sz="14127"/>
            </a:lvl1pPr>
            <a:lvl2pPr>
              <a:defRPr sz="12361"/>
            </a:lvl2pPr>
            <a:lvl3pPr>
              <a:defRPr sz="10595"/>
            </a:lvl3pPr>
            <a:lvl4pPr>
              <a:defRPr sz="8829"/>
            </a:lvl4pPr>
            <a:lvl5pPr>
              <a:defRPr sz="8829"/>
            </a:lvl5pPr>
            <a:lvl6pPr>
              <a:defRPr sz="8829"/>
            </a:lvl6pPr>
            <a:lvl7pPr>
              <a:defRPr sz="8829"/>
            </a:lvl7pPr>
            <a:lvl8pPr>
              <a:defRPr sz="8829"/>
            </a:lvl8pPr>
            <a:lvl9pPr>
              <a:defRPr sz="8829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950849" y="9082564"/>
            <a:ext cx="13817104" cy="16826573"/>
          </a:xfrm>
        </p:spPr>
        <p:txBody>
          <a:bodyPr/>
          <a:lstStyle>
            <a:lvl1pPr marL="0" indent="0">
              <a:buNone/>
              <a:defRPr sz="7063"/>
            </a:lvl1pPr>
            <a:lvl2pPr marL="2018355" indent="0">
              <a:buNone/>
              <a:defRPr sz="6180"/>
            </a:lvl2pPr>
            <a:lvl3pPr marL="4036710" indent="0">
              <a:buNone/>
              <a:defRPr sz="5298"/>
            </a:lvl3pPr>
            <a:lvl4pPr marL="6055065" indent="0">
              <a:buNone/>
              <a:defRPr sz="4415"/>
            </a:lvl4pPr>
            <a:lvl5pPr marL="8073420" indent="0">
              <a:buNone/>
              <a:defRPr sz="4415"/>
            </a:lvl5pPr>
            <a:lvl6pPr marL="10091776" indent="0">
              <a:buNone/>
              <a:defRPr sz="4415"/>
            </a:lvl6pPr>
            <a:lvl7pPr marL="12110131" indent="0">
              <a:buNone/>
              <a:defRPr sz="4415"/>
            </a:lvl7pPr>
            <a:lvl8pPr marL="14128486" indent="0">
              <a:buNone/>
              <a:defRPr sz="4415"/>
            </a:lvl8pPr>
            <a:lvl9pPr marL="16146841" indent="0">
              <a:buNone/>
              <a:defRPr sz="4415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C53D81-29C0-D24F-8278-54A6C364BD06}" type="datetimeFigureOut">
              <a:rPr lang="en-US" smtClean="0"/>
              <a:t>2/16/23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655618-950E-0B40-B442-C586E0799E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68488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50849" y="2018348"/>
            <a:ext cx="13817104" cy="7064216"/>
          </a:xfrm>
        </p:spPr>
        <p:txBody>
          <a:bodyPr anchor="b"/>
          <a:lstStyle>
            <a:lvl1pPr>
              <a:defRPr sz="14127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8212697" y="4359077"/>
            <a:ext cx="21687889" cy="21515024"/>
          </a:xfrm>
        </p:spPr>
        <p:txBody>
          <a:bodyPr anchor="t"/>
          <a:lstStyle>
            <a:lvl1pPr marL="0" indent="0">
              <a:buNone/>
              <a:defRPr sz="14127"/>
            </a:lvl1pPr>
            <a:lvl2pPr marL="2018355" indent="0">
              <a:buNone/>
              <a:defRPr sz="12361"/>
            </a:lvl2pPr>
            <a:lvl3pPr marL="4036710" indent="0">
              <a:buNone/>
              <a:defRPr sz="10595"/>
            </a:lvl3pPr>
            <a:lvl4pPr marL="6055065" indent="0">
              <a:buNone/>
              <a:defRPr sz="8829"/>
            </a:lvl4pPr>
            <a:lvl5pPr marL="8073420" indent="0">
              <a:buNone/>
              <a:defRPr sz="8829"/>
            </a:lvl5pPr>
            <a:lvl6pPr marL="10091776" indent="0">
              <a:buNone/>
              <a:defRPr sz="8829"/>
            </a:lvl6pPr>
            <a:lvl7pPr marL="12110131" indent="0">
              <a:buNone/>
              <a:defRPr sz="8829"/>
            </a:lvl7pPr>
            <a:lvl8pPr marL="14128486" indent="0">
              <a:buNone/>
              <a:defRPr sz="8829"/>
            </a:lvl8pPr>
            <a:lvl9pPr marL="16146841" indent="0">
              <a:buNone/>
              <a:defRPr sz="8829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950849" y="9082564"/>
            <a:ext cx="13817104" cy="16826573"/>
          </a:xfrm>
        </p:spPr>
        <p:txBody>
          <a:bodyPr/>
          <a:lstStyle>
            <a:lvl1pPr marL="0" indent="0">
              <a:buNone/>
              <a:defRPr sz="7063"/>
            </a:lvl1pPr>
            <a:lvl2pPr marL="2018355" indent="0">
              <a:buNone/>
              <a:defRPr sz="6180"/>
            </a:lvl2pPr>
            <a:lvl3pPr marL="4036710" indent="0">
              <a:buNone/>
              <a:defRPr sz="5298"/>
            </a:lvl3pPr>
            <a:lvl4pPr marL="6055065" indent="0">
              <a:buNone/>
              <a:defRPr sz="4415"/>
            </a:lvl4pPr>
            <a:lvl5pPr marL="8073420" indent="0">
              <a:buNone/>
              <a:defRPr sz="4415"/>
            </a:lvl5pPr>
            <a:lvl6pPr marL="10091776" indent="0">
              <a:buNone/>
              <a:defRPr sz="4415"/>
            </a:lvl6pPr>
            <a:lvl7pPr marL="12110131" indent="0">
              <a:buNone/>
              <a:defRPr sz="4415"/>
            </a:lvl7pPr>
            <a:lvl8pPr marL="14128486" indent="0">
              <a:buNone/>
              <a:defRPr sz="4415"/>
            </a:lvl8pPr>
            <a:lvl9pPr marL="16146841" indent="0">
              <a:buNone/>
              <a:defRPr sz="4415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C53D81-29C0-D24F-8278-54A6C364BD06}" type="datetimeFigureOut">
              <a:rPr lang="en-US" smtClean="0"/>
              <a:t>2/16/23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655618-950E-0B40-B442-C586E0799E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31117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945269" y="1611882"/>
            <a:ext cx="36949737" cy="585180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45269" y="8059374"/>
            <a:ext cx="36949737" cy="192093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945269" y="28060644"/>
            <a:ext cx="9639062" cy="16118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529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C53D81-29C0-D24F-8278-54A6C364BD06}" type="datetimeFigureOut">
              <a:rPr lang="en-US" smtClean="0"/>
              <a:t>2/16/23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190841" y="28060644"/>
            <a:ext cx="14458593" cy="16118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529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0255944" y="28060644"/>
            <a:ext cx="9639062" cy="16118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529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655618-950E-0B40-B442-C586E0799E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66877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4036710" rtl="0" eaLnBrk="1" latinLnBrk="0" hangingPunct="1">
        <a:lnSpc>
          <a:spcPct val="90000"/>
        </a:lnSpc>
        <a:spcBef>
          <a:spcPct val="0"/>
        </a:spcBef>
        <a:buNone/>
        <a:defRPr sz="19424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009178" indent="-1009178" algn="l" defTabSz="4036710" rtl="0" eaLnBrk="1" latinLnBrk="0" hangingPunct="1">
        <a:lnSpc>
          <a:spcPct val="90000"/>
        </a:lnSpc>
        <a:spcBef>
          <a:spcPts val="4415"/>
        </a:spcBef>
        <a:buFont typeface="Arial" panose="020B0604020202020204" pitchFamily="34" charset="0"/>
        <a:buChar char="•"/>
        <a:defRPr sz="12361" kern="1200">
          <a:solidFill>
            <a:schemeClr val="tx1"/>
          </a:solidFill>
          <a:latin typeface="+mn-lt"/>
          <a:ea typeface="+mn-ea"/>
          <a:cs typeface="+mn-cs"/>
        </a:defRPr>
      </a:lvl1pPr>
      <a:lvl2pPr marL="3027533" indent="-1009178" algn="l" defTabSz="4036710" rtl="0" eaLnBrk="1" latinLnBrk="0" hangingPunct="1">
        <a:lnSpc>
          <a:spcPct val="90000"/>
        </a:lnSpc>
        <a:spcBef>
          <a:spcPts val="2207"/>
        </a:spcBef>
        <a:buFont typeface="Arial" panose="020B0604020202020204" pitchFamily="34" charset="0"/>
        <a:buChar char="•"/>
        <a:defRPr sz="10595" kern="1200">
          <a:solidFill>
            <a:schemeClr val="tx1"/>
          </a:solidFill>
          <a:latin typeface="+mn-lt"/>
          <a:ea typeface="+mn-ea"/>
          <a:cs typeface="+mn-cs"/>
        </a:defRPr>
      </a:lvl2pPr>
      <a:lvl3pPr marL="5045888" indent="-1009178" algn="l" defTabSz="4036710" rtl="0" eaLnBrk="1" latinLnBrk="0" hangingPunct="1">
        <a:lnSpc>
          <a:spcPct val="90000"/>
        </a:lnSpc>
        <a:spcBef>
          <a:spcPts val="2207"/>
        </a:spcBef>
        <a:buFont typeface="Arial" panose="020B0604020202020204" pitchFamily="34" charset="0"/>
        <a:buChar char="•"/>
        <a:defRPr sz="8829" kern="1200">
          <a:solidFill>
            <a:schemeClr val="tx1"/>
          </a:solidFill>
          <a:latin typeface="+mn-lt"/>
          <a:ea typeface="+mn-ea"/>
          <a:cs typeface="+mn-cs"/>
        </a:defRPr>
      </a:lvl3pPr>
      <a:lvl4pPr marL="7064243" indent="-1009178" algn="l" defTabSz="4036710" rtl="0" eaLnBrk="1" latinLnBrk="0" hangingPunct="1">
        <a:lnSpc>
          <a:spcPct val="90000"/>
        </a:lnSpc>
        <a:spcBef>
          <a:spcPts val="2207"/>
        </a:spcBef>
        <a:buFont typeface="Arial" panose="020B0604020202020204" pitchFamily="34" charset="0"/>
        <a:buChar char="•"/>
        <a:defRPr sz="7946" kern="1200">
          <a:solidFill>
            <a:schemeClr val="tx1"/>
          </a:solidFill>
          <a:latin typeface="+mn-lt"/>
          <a:ea typeface="+mn-ea"/>
          <a:cs typeface="+mn-cs"/>
        </a:defRPr>
      </a:lvl4pPr>
      <a:lvl5pPr marL="9082598" indent="-1009178" algn="l" defTabSz="4036710" rtl="0" eaLnBrk="1" latinLnBrk="0" hangingPunct="1">
        <a:lnSpc>
          <a:spcPct val="90000"/>
        </a:lnSpc>
        <a:spcBef>
          <a:spcPts val="2207"/>
        </a:spcBef>
        <a:buFont typeface="Arial" panose="020B0604020202020204" pitchFamily="34" charset="0"/>
        <a:buChar char="•"/>
        <a:defRPr sz="7946" kern="1200">
          <a:solidFill>
            <a:schemeClr val="tx1"/>
          </a:solidFill>
          <a:latin typeface="+mn-lt"/>
          <a:ea typeface="+mn-ea"/>
          <a:cs typeface="+mn-cs"/>
        </a:defRPr>
      </a:lvl5pPr>
      <a:lvl6pPr marL="11100953" indent="-1009178" algn="l" defTabSz="4036710" rtl="0" eaLnBrk="1" latinLnBrk="0" hangingPunct="1">
        <a:lnSpc>
          <a:spcPct val="90000"/>
        </a:lnSpc>
        <a:spcBef>
          <a:spcPts val="2207"/>
        </a:spcBef>
        <a:buFont typeface="Arial" panose="020B0604020202020204" pitchFamily="34" charset="0"/>
        <a:buChar char="•"/>
        <a:defRPr sz="7946" kern="1200">
          <a:solidFill>
            <a:schemeClr val="tx1"/>
          </a:solidFill>
          <a:latin typeface="+mn-lt"/>
          <a:ea typeface="+mn-ea"/>
          <a:cs typeface="+mn-cs"/>
        </a:defRPr>
      </a:lvl6pPr>
      <a:lvl7pPr marL="13119308" indent="-1009178" algn="l" defTabSz="4036710" rtl="0" eaLnBrk="1" latinLnBrk="0" hangingPunct="1">
        <a:lnSpc>
          <a:spcPct val="90000"/>
        </a:lnSpc>
        <a:spcBef>
          <a:spcPts val="2207"/>
        </a:spcBef>
        <a:buFont typeface="Arial" panose="020B0604020202020204" pitchFamily="34" charset="0"/>
        <a:buChar char="•"/>
        <a:defRPr sz="7946" kern="1200">
          <a:solidFill>
            <a:schemeClr val="tx1"/>
          </a:solidFill>
          <a:latin typeface="+mn-lt"/>
          <a:ea typeface="+mn-ea"/>
          <a:cs typeface="+mn-cs"/>
        </a:defRPr>
      </a:lvl7pPr>
      <a:lvl8pPr marL="15137663" indent="-1009178" algn="l" defTabSz="4036710" rtl="0" eaLnBrk="1" latinLnBrk="0" hangingPunct="1">
        <a:lnSpc>
          <a:spcPct val="90000"/>
        </a:lnSpc>
        <a:spcBef>
          <a:spcPts val="2207"/>
        </a:spcBef>
        <a:buFont typeface="Arial" panose="020B0604020202020204" pitchFamily="34" charset="0"/>
        <a:buChar char="•"/>
        <a:defRPr sz="7946" kern="1200">
          <a:solidFill>
            <a:schemeClr val="tx1"/>
          </a:solidFill>
          <a:latin typeface="+mn-lt"/>
          <a:ea typeface="+mn-ea"/>
          <a:cs typeface="+mn-cs"/>
        </a:defRPr>
      </a:lvl8pPr>
      <a:lvl9pPr marL="17156019" indent="-1009178" algn="l" defTabSz="4036710" rtl="0" eaLnBrk="1" latinLnBrk="0" hangingPunct="1">
        <a:lnSpc>
          <a:spcPct val="90000"/>
        </a:lnSpc>
        <a:spcBef>
          <a:spcPts val="2207"/>
        </a:spcBef>
        <a:buFont typeface="Arial" panose="020B0604020202020204" pitchFamily="34" charset="0"/>
        <a:buChar char="•"/>
        <a:defRPr sz="794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036710" rtl="0" eaLnBrk="1" latinLnBrk="0" hangingPunct="1">
        <a:defRPr sz="7946" kern="1200">
          <a:solidFill>
            <a:schemeClr val="tx1"/>
          </a:solidFill>
          <a:latin typeface="+mn-lt"/>
          <a:ea typeface="+mn-ea"/>
          <a:cs typeface="+mn-cs"/>
        </a:defRPr>
      </a:lvl1pPr>
      <a:lvl2pPr marL="2018355" algn="l" defTabSz="4036710" rtl="0" eaLnBrk="1" latinLnBrk="0" hangingPunct="1">
        <a:defRPr sz="7946" kern="1200">
          <a:solidFill>
            <a:schemeClr val="tx1"/>
          </a:solidFill>
          <a:latin typeface="+mn-lt"/>
          <a:ea typeface="+mn-ea"/>
          <a:cs typeface="+mn-cs"/>
        </a:defRPr>
      </a:lvl2pPr>
      <a:lvl3pPr marL="4036710" algn="l" defTabSz="4036710" rtl="0" eaLnBrk="1" latinLnBrk="0" hangingPunct="1">
        <a:defRPr sz="7946" kern="1200">
          <a:solidFill>
            <a:schemeClr val="tx1"/>
          </a:solidFill>
          <a:latin typeface="+mn-lt"/>
          <a:ea typeface="+mn-ea"/>
          <a:cs typeface="+mn-cs"/>
        </a:defRPr>
      </a:lvl3pPr>
      <a:lvl4pPr marL="6055065" algn="l" defTabSz="4036710" rtl="0" eaLnBrk="1" latinLnBrk="0" hangingPunct="1">
        <a:defRPr sz="7946" kern="1200">
          <a:solidFill>
            <a:schemeClr val="tx1"/>
          </a:solidFill>
          <a:latin typeface="+mn-lt"/>
          <a:ea typeface="+mn-ea"/>
          <a:cs typeface="+mn-cs"/>
        </a:defRPr>
      </a:lvl4pPr>
      <a:lvl5pPr marL="8073420" algn="l" defTabSz="4036710" rtl="0" eaLnBrk="1" latinLnBrk="0" hangingPunct="1">
        <a:defRPr sz="7946" kern="1200">
          <a:solidFill>
            <a:schemeClr val="tx1"/>
          </a:solidFill>
          <a:latin typeface="+mn-lt"/>
          <a:ea typeface="+mn-ea"/>
          <a:cs typeface="+mn-cs"/>
        </a:defRPr>
      </a:lvl5pPr>
      <a:lvl6pPr marL="10091776" algn="l" defTabSz="4036710" rtl="0" eaLnBrk="1" latinLnBrk="0" hangingPunct="1">
        <a:defRPr sz="7946" kern="1200">
          <a:solidFill>
            <a:schemeClr val="tx1"/>
          </a:solidFill>
          <a:latin typeface="+mn-lt"/>
          <a:ea typeface="+mn-ea"/>
          <a:cs typeface="+mn-cs"/>
        </a:defRPr>
      </a:lvl6pPr>
      <a:lvl7pPr marL="12110131" algn="l" defTabSz="4036710" rtl="0" eaLnBrk="1" latinLnBrk="0" hangingPunct="1">
        <a:defRPr sz="7946" kern="1200">
          <a:solidFill>
            <a:schemeClr val="tx1"/>
          </a:solidFill>
          <a:latin typeface="+mn-lt"/>
          <a:ea typeface="+mn-ea"/>
          <a:cs typeface="+mn-cs"/>
        </a:defRPr>
      </a:lvl7pPr>
      <a:lvl8pPr marL="14128486" algn="l" defTabSz="4036710" rtl="0" eaLnBrk="1" latinLnBrk="0" hangingPunct="1">
        <a:defRPr sz="7946" kern="1200">
          <a:solidFill>
            <a:schemeClr val="tx1"/>
          </a:solidFill>
          <a:latin typeface="+mn-lt"/>
          <a:ea typeface="+mn-ea"/>
          <a:cs typeface="+mn-cs"/>
        </a:defRPr>
      </a:lvl8pPr>
      <a:lvl9pPr marL="16146841" algn="l" defTabSz="4036710" rtl="0" eaLnBrk="1" latinLnBrk="0" hangingPunct="1">
        <a:defRPr sz="7946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20A1CF-81FE-334A-8A14-89E7FE0974A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213020" y="1398765"/>
            <a:ext cx="29349780" cy="2868435"/>
          </a:xfrm>
        </p:spPr>
        <p:txBody>
          <a:bodyPr>
            <a:normAutofit/>
          </a:bodyPr>
          <a:lstStyle/>
          <a:p>
            <a:pPr algn="l"/>
            <a:r>
              <a:rPr lang="en-US" sz="10000" b="1" dirty="0">
                <a:latin typeface="DM Sans" pitchFamily="2" charset="77"/>
              </a:rPr>
              <a:t>Title here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C815DF1-A91B-7A4D-9521-8E9BC8893E1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213020" y="6097097"/>
            <a:ext cx="32130206" cy="11936903"/>
          </a:xfrm>
        </p:spPr>
        <p:txBody>
          <a:bodyPr>
            <a:normAutofit/>
          </a:bodyPr>
          <a:lstStyle/>
          <a:p>
            <a:pPr algn="l"/>
            <a:r>
              <a:rPr lang="en-US" sz="4000" dirty="0">
                <a:latin typeface="Inter Light" panose="02000503000000020004" pitchFamily="2" charset="0"/>
                <a:ea typeface="Inter Light" panose="02000503000000020004" pitchFamily="2" charset="0"/>
              </a:rPr>
              <a:t>Body text here</a:t>
            </a:r>
          </a:p>
        </p:txBody>
      </p:sp>
    </p:spTree>
    <p:extLst>
      <p:ext uri="{BB962C8B-B14F-4D97-AF65-F5344CB8AC3E}">
        <p14:creationId xmlns:p14="http://schemas.microsoft.com/office/powerpoint/2010/main" val="26118918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6902DEDB-6D53-8742-B314-60AEC5CFC7FE}"/>
              </a:ext>
            </a:extLst>
          </p:cNvPr>
          <p:cNvSpPr txBox="1">
            <a:spLocks/>
          </p:cNvSpPr>
          <p:nvPr/>
        </p:nvSpPr>
        <p:spPr>
          <a:xfrm>
            <a:off x="3213020" y="1398765"/>
            <a:ext cx="29349780" cy="28684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403671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19424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0000" b="1" dirty="0">
                <a:latin typeface="DM Sans" pitchFamily="2" charset="77"/>
              </a:rPr>
              <a:t>Title here</a:t>
            </a: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CE9DAFB0-0360-F341-BE96-A999B54EA5A0}"/>
              </a:ext>
            </a:extLst>
          </p:cNvPr>
          <p:cNvSpPr txBox="1">
            <a:spLocks/>
          </p:cNvSpPr>
          <p:nvPr/>
        </p:nvSpPr>
        <p:spPr>
          <a:xfrm>
            <a:off x="3213020" y="6097097"/>
            <a:ext cx="32130206" cy="119369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009178" indent="-1009178" algn="l" defTabSz="4036710" rtl="0" eaLnBrk="1" latinLnBrk="0" hangingPunct="1">
              <a:lnSpc>
                <a:spcPct val="90000"/>
              </a:lnSpc>
              <a:spcBef>
                <a:spcPts val="4415"/>
              </a:spcBef>
              <a:buFont typeface="Arial" panose="020B0604020202020204" pitchFamily="34" charset="0"/>
              <a:buChar char="•"/>
              <a:defRPr sz="123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27533" indent="-1009178" algn="l" defTabSz="4036710" rtl="0" eaLnBrk="1" latinLnBrk="0" hangingPunct="1">
              <a:lnSpc>
                <a:spcPct val="90000"/>
              </a:lnSpc>
              <a:spcBef>
                <a:spcPts val="2207"/>
              </a:spcBef>
              <a:buFont typeface="Arial" panose="020B0604020202020204" pitchFamily="34" charset="0"/>
              <a:buChar char="•"/>
              <a:defRPr sz="1059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045888" indent="-1009178" algn="l" defTabSz="4036710" rtl="0" eaLnBrk="1" latinLnBrk="0" hangingPunct="1">
              <a:lnSpc>
                <a:spcPct val="90000"/>
              </a:lnSpc>
              <a:spcBef>
                <a:spcPts val="2207"/>
              </a:spcBef>
              <a:buFont typeface="Arial" panose="020B0604020202020204" pitchFamily="34" charset="0"/>
              <a:buChar char="•"/>
              <a:defRPr sz="882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064243" indent="-1009178" algn="l" defTabSz="4036710" rtl="0" eaLnBrk="1" latinLnBrk="0" hangingPunct="1">
              <a:lnSpc>
                <a:spcPct val="90000"/>
              </a:lnSpc>
              <a:spcBef>
                <a:spcPts val="2207"/>
              </a:spcBef>
              <a:buFont typeface="Arial" panose="020B0604020202020204" pitchFamily="34" charset="0"/>
              <a:buChar char="•"/>
              <a:defRPr sz="794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082598" indent="-1009178" algn="l" defTabSz="4036710" rtl="0" eaLnBrk="1" latinLnBrk="0" hangingPunct="1">
              <a:lnSpc>
                <a:spcPct val="90000"/>
              </a:lnSpc>
              <a:spcBef>
                <a:spcPts val="2207"/>
              </a:spcBef>
              <a:buFont typeface="Arial" panose="020B0604020202020204" pitchFamily="34" charset="0"/>
              <a:buChar char="•"/>
              <a:defRPr sz="794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1100953" indent="-1009178" algn="l" defTabSz="4036710" rtl="0" eaLnBrk="1" latinLnBrk="0" hangingPunct="1">
              <a:lnSpc>
                <a:spcPct val="90000"/>
              </a:lnSpc>
              <a:spcBef>
                <a:spcPts val="2207"/>
              </a:spcBef>
              <a:buFont typeface="Arial" panose="020B0604020202020204" pitchFamily="34" charset="0"/>
              <a:buChar char="•"/>
              <a:defRPr sz="794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119308" indent="-1009178" algn="l" defTabSz="4036710" rtl="0" eaLnBrk="1" latinLnBrk="0" hangingPunct="1">
              <a:lnSpc>
                <a:spcPct val="90000"/>
              </a:lnSpc>
              <a:spcBef>
                <a:spcPts val="2207"/>
              </a:spcBef>
              <a:buFont typeface="Arial" panose="020B0604020202020204" pitchFamily="34" charset="0"/>
              <a:buChar char="•"/>
              <a:defRPr sz="794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5137663" indent="-1009178" algn="l" defTabSz="4036710" rtl="0" eaLnBrk="1" latinLnBrk="0" hangingPunct="1">
              <a:lnSpc>
                <a:spcPct val="90000"/>
              </a:lnSpc>
              <a:spcBef>
                <a:spcPts val="2207"/>
              </a:spcBef>
              <a:buFont typeface="Arial" panose="020B0604020202020204" pitchFamily="34" charset="0"/>
              <a:buChar char="•"/>
              <a:defRPr sz="794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7156019" indent="-1009178" algn="l" defTabSz="4036710" rtl="0" eaLnBrk="1" latinLnBrk="0" hangingPunct="1">
              <a:lnSpc>
                <a:spcPct val="90000"/>
              </a:lnSpc>
              <a:spcBef>
                <a:spcPts val="2207"/>
              </a:spcBef>
              <a:buFont typeface="Arial" panose="020B0604020202020204" pitchFamily="34" charset="0"/>
              <a:buChar char="•"/>
              <a:defRPr sz="794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4000" dirty="0">
                <a:latin typeface="Inter Light" panose="02000503000000020004" pitchFamily="2" charset="0"/>
                <a:ea typeface="Inter Light" panose="02000503000000020004" pitchFamily="2" charset="0"/>
              </a:rPr>
              <a:t>Body text here</a:t>
            </a:r>
          </a:p>
        </p:txBody>
      </p:sp>
    </p:spTree>
    <p:extLst>
      <p:ext uri="{BB962C8B-B14F-4D97-AF65-F5344CB8AC3E}">
        <p14:creationId xmlns:p14="http://schemas.microsoft.com/office/powerpoint/2010/main" val="7254432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DA90CDB0-157C-EC47-B8CD-1385D0DB5690}"/>
              </a:ext>
            </a:extLst>
          </p:cNvPr>
          <p:cNvSpPr txBox="1">
            <a:spLocks/>
          </p:cNvSpPr>
          <p:nvPr/>
        </p:nvSpPr>
        <p:spPr>
          <a:xfrm>
            <a:off x="3213020" y="1398765"/>
            <a:ext cx="29349780" cy="28684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403671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19424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0000" b="1" dirty="0">
                <a:latin typeface="DM Sans" pitchFamily="2" charset="77"/>
              </a:rPr>
              <a:t>Title here</a:t>
            </a: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DC82E250-F039-4F4D-B26D-C066FF209D45}"/>
              </a:ext>
            </a:extLst>
          </p:cNvPr>
          <p:cNvSpPr txBox="1">
            <a:spLocks/>
          </p:cNvSpPr>
          <p:nvPr/>
        </p:nvSpPr>
        <p:spPr>
          <a:xfrm>
            <a:off x="3213020" y="6097097"/>
            <a:ext cx="32130206" cy="119369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009178" indent="-1009178" algn="l" defTabSz="4036710" rtl="0" eaLnBrk="1" latinLnBrk="0" hangingPunct="1">
              <a:lnSpc>
                <a:spcPct val="90000"/>
              </a:lnSpc>
              <a:spcBef>
                <a:spcPts val="4415"/>
              </a:spcBef>
              <a:buFont typeface="Arial" panose="020B0604020202020204" pitchFamily="34" charset="0"/>
              <a:buChar char="•"/>
              <a:defRPr sz="123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27533" indent="-1009178" algn="l" defTabSz="4036710" rtl="0" eaLnBrk="1" latinLnBrk="0" hangingPunct="1">
              <a:lnSpc>
                <a:spcPct val="90000"/>
              </a:lnSpc>
              <a:spcBef>
                <a:spcPts val="2207"/>
              </a:spcBef>
              <a:buFont typeface="Arial" panose="020B0604020202020204" pitchFamily="34" charset="0"/>
              <a:buChar char="•"/>
              <a:defRPr sz="1059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045888" indent="-1009178" algn="l" defTabSz="4036710" rtl="0" eaLnBrk="1" latinLnBrk="0" hangingPunct="1">
              <a:lnSpc>
                <a:spcPct val="90000"/>
              </a:lnSpc>
              <a:spcBef>
                <a:spcPts val="2207"/>
              </a:spcBef>
              <a:buFont typeface="Arial" panose="020B0604020202020204" pitchFamily="34" charset="0"/>
              <a:buChar char="•"/>
              <a:defRPr sz="882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064243" indent="-1009178" algn="l" defTabSz="4036710" rtl="0" eaLnBrk="1" latinLnBrk="0" hangingPunct="1">
              <a:lnSpc>
                <a:spcPct val="90000"/>
              </a:lnSpc>
              <a:spcBef>
                <a:spcPts val="2207"/>
              </a:spcBef>
              <a:buFont typeface="Arial" panose="020B0604020202020204" pitchFamily="34" charset="0"/>
              <a:buChar char="•"/>
              <a:defRPr sz="794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082598" indent="-1009178" algn="l" defTabSz="4036710" rtl="0" eaLnBrk="1" latinLnBrk="0" hangingPunct="1">
              <a:lnSpc>
                <a:spcPct val="90000"/>
              </a:lnSpc>
              <a:spcBef>
                <a:spcPts val="2207"/>
              </a:spcBef>
              <a:buFont typeface="Arial" panose="020B0604020202020204" pitchFamily="34" charset="0"/>
              <a:buChar char="•"/>
              <a:defRPr sz="794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1100953" indent="-1009178" algn="l" defTabSz="4036710" rtl="0" eaLnBrk="1" latinLnBrk="0" hangingPunct="1">
              <a:lnSpc>
                <a:spcPct val="90000"/>
              </a:lnSpc>
              <a:spcBef>
                <a:spcPts val="2207"/>
              </a:spcBef>
              <a:buFont typeface="Arial" panose="020B0604020202020204" pitchFamily="34" charset="0"/>
              <a:buChar char="•"/>
              <a:defRPr sz="794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119308" indent="-1009178" algn="l" defTabSz="4036710" rtl="0" eaLnBrk="1" latinLnBrk="0" hangingPunct="1">
              <a:lnSpc>
                <a:spcPct val="90000"/>
              </a:lnSpc>
              <a:spcBef>
                <a:spcPts val="2207"/>
              </a:spcBef>
              <a:buFont typeface="Arial" panose="020B0604020202020204" pitchFamily="34" charset="0"/>
              <a:buChar char="•"/>
              <a:defRPr sz="794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5137663" indent="-1009178" algn="l" defTabSz="4036710" rtl="0" eaLnBrk="1" latinLnBrk="0" hangingPunct="1">
              <a:lnSpc>
                <a:spcPct val="90000"/>
              </a:lnSpc>
              <a:spcBef>
                <a:spcPts val="2207"/>
              </a:spcBef>
              <a:buFont typeface="Arial" panose="020B0604020202020204" pitchFamily="34" charset="0"/>
              <a:buChar char="•"/>
              <a:defRPr sz="794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7156019" indent="-1009178" algn="l" defTabSz="4036710" rtl="0" eaLnBrk="1" latinLnBrk="0" hangingPunct="1">
              <a:lnSpc>
                <a:spcPct val="90000"/>
              </a:lnSpc>
              <a:spcBef>
                <a:spcPts val="2207"/>
              </a:spcBef>
              <a:buFont typeface="Arial" panose="020B0604020202020204" pitchFamily="34" charset="0"/>
              <a:buChar char="•"/>
              <a:defRPr sz="794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4000" dirty="0">
                <a:latin typeface="Inter Light" panose="02000503000000020004" pitchFamily="2" charset="0"/>
                <a:ea typeface="Inter Light" panose="02000503000000020004" pitchFamily="2" charset="0"/>
              </a:rPr>
              <a:t>Body text here</a:t>
            </a:r>
          </a:p>
        </p:txBody>
      </p:sp>
    </p:spTree>
    <p:extLst>
      <p:ext uri="{BB962C8B-B14F-4D97-AF65-F5344CB8AC3E}">
        <p14:creationId xmlns:p14="http://schemas.microsoft.com/office/powerpoint/2010/main" val="6847791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63CCCF15-4E55-9546-BE98-70D99B9A4239}"/>
              </a:ext>
            </a:extLst>
          </p:cNvPr>
          <p:cNvSpPr txBox="1">
            <a:spLocks/>
          </p:cNvSpPr>
          <p:nvPr/>
        </p:nvSpPr>
        <p:spPr>
          <a:xfrm>
            <a:off x="3213020" y="1398765"/>
            <a:ext cx="29349780" cy="28684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403671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19424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0000" b="1" dirty="0">
                <a:latin typeface="DM Sans" pitchFamily="2" charset="77"/>
              </a:rPr>
              <a:t>Title here</a:t>
            </a: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8C77E6A4-74E4-4E47-A976-5F9117987637}"/>
              </a:ext>
            </a:extLst>
          </p:cNvPr>
          <p:cNvSpPr txBox="1">
            <a:spLocks/>
          </p:cNvSpPr>
          <p:nvPr/>
        </p:nvSpPr>
        <p:spPr>
          <a:xfrm>
            <a:off x="3213020" y="6097097"/>
            <a:ext cx="32130206" cy="119369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009178" indent="-1009178" algn="l" defTabSz="4036710" rtl="0" eaLnBrk="1" latinLnBrk="0" hangingPunct="1">
              <a:lnSpc>
                <a:spcPct val="90000"/>
              </a:lnSpc>
              <a:spcBef>
                <a:spcPts val="4415"/>
              </a:spcBef>
              <a:buFont typeface="Arial" panose="020B0604020202020204" pitchFamily="34" charset="0"/>
              <a:buChar char="•"/>
              <a:defRPr sz="123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27533" indent="-1009178" algn="l" defTabSz="4036710" rtl="0" eaLnBrk="1" latinLnBrk="0" hangingPunct="1">
              <a:lnSpc>
                <a:spcPct val="90000"/>
              </a:lnSpc>
              <a:spcBef>
                <a:spcPts val="2207"/>
              </a:spcBef>
              <a:buFont typeface="Arial" panose="020B0604020202020204" pitchFamily="34" charset="0"/>
              <a:buChar char="•"/>
              <a:defRPr sz="1059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045888" indent="-1009178" algn="l" defTabSz="4036710" rtl="0" eaLnBrk="1" latinLnBrk="0" hangingPunct="1">
              <a:lnSpc>
                <a:spcPct val="90000"/>
              </a:lnSpc>
              <a:spcBef>
                <a:spcPts val="2207"/>
              </a:spcBef>
              <a:buFont typeface="Arial" panose="020B0604020202020204" pitchFamily="34" charset="0"/>
              <a:buChar char="•"/>
              <a:defRPr sz="882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064243" indent="-1009178" algn="l" defTabSz="4036710" rtl="0" eaLnBrk="1" latinLnBrk="0" hangingPunct="1">
              <a:lnSpc>
                <a:spcPct val="90000"/>
              </a:lnSpc>
              <a:spcBef>
                <a:spcPts val="2207"/>
              </a:spcBef>
              <a:buFont typeface="Arial" panose="020B0604020202020204" pitchFamily="34" charset="0"/>
              <a:buChar char="•"/>
              <a:defRPr sz="794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082598" indent="-1009178" algn="l" defTabSz="4036710" rtl="0" eaLnBrk="1" latinLnBrk="0" hangingPunct="1">
              <a:lnSpc>
                <a:spcPct val="90000"/>
              </a:lnSpc>
              <a:spcBef>
                <a:spcPts val="2207"/>
              </a:spcBef>
              <a:buFont typeface="Arial" panose="020B0604020202020204" pitchFamily="34" charset="0"/>
              <a:buChar char="•"/>
              <a:defRPr sz="794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1100953" indent="-1009178" algn="l" defTabSz="4036710" rtl="0" eaLnBrk="1" latinLnBrk="0" hangingPunct="1">
              <a:lnSpc>
                <a:spcPct val="90000"/>
              </a:lnSpc>
              <a:spcBef>
                <a:spcPts val="2207"/>
              </a:spcBef>
              <a:buFont typeface="Arial" panose="020B0604020202020204" pitchFamily="34" charset="0"/>
              <a:buChar char="•"/>
              <a:defRPr sz="794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119308" indent="-1009178" algn="l" defTabSz="4036710" rtl="0" eaLnBrk="1" latinLnBrk="0" hangingPunct="1">
              <a:lnSpc>
                <a:spcPct val="90000"/>
              </a:lnSpc>
              <a:spcBef>
                <a:spcPts val="2207"/>
              </a:spcBef>
              <a:buFont typeface="Arial" panose="020B0604020202020204" pitchFamily="34" charset="0"/>
              <a:buChar char="•"/>
              <a:defRPr sz="794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5137663" indent="-1009178" algn="l" defTabSz="4036710" rtl="0" eaLnBrk="1" latinLnBrk="0" hangingPunct="1">
              <a:lnSpc>
                <a:spcPct val="90000"/>
              </a:lnSpc>
              <a:spcBef>
                <a:spcPts val="2207"/>
              </a:spcBef>
              <a:buFont typeface="Arial" panose="020B0604020202020204" pitchFamily="34" charset="0"/>
              <a:buChar char="•"/>
              <a:defRPr sz="794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7156019" indent="-1009178" algn="l" defTabSz="4036710" rtl="0" eaLnBrk="1" latinLnBrk="0" hangingPunct="1">
              <a:lnSpc>
                <a:spcPct val="90000"/>
              </a:lnSpc>
              <a:spcBef>
                <a:spcPts val="2207"/>
              </a:spcBef>
              <a:buFont typeface="Arial" panose="020B0604020202020204" pitchFamily="34" charset="0"/>
              <a:buChar char="•"/>
              <a:defRPr sz="794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4000" dirty="0">
                <a:latin typeface="Inter Light" panose="02000503000000020004" pitchFamily="2" charset="0"/>
                <a:ea typeface="Inter Light" panose="02000503000000020004" pitchFamily="2" charset="0"/>
              </a:rPr>
              <a:t>Body text here</a:t>
            </a:r>
          </a:p>
        </p:txBody>
      </p:sp>
    </p:spTree>
    <p:extLst>
      <p:ext uri="{BB962C8B-B14F-4D97-AF65-F5344CB8AC3E}">
        <p14:creationId xmlns:p14="http://schemas.microsoft.com/office/powerpoint/2010/main" val="414182757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121EDCB449F27409E57881B74983F07" ma:contentTypeVersion="15" ma:contentTypeDescription="Create a new document." ma:contentTypeScope="" ma:versionID="e8cbf1bc234d9e75b3fb47cf0ddbe8d2">
  <xsd:schema xmlns:xsd="http://www.w3.org/2001/XMLSchema" xmlns:xs="http://www.w3.org/2001/XMLSchema" xmlns:p="http://schemas.microsoft.com/office/2006/metadata/properties" xmlns:ns2="c2604f75-035f-4bcf-b8d3-05bab17d453d" xmlns:ns3="e6b9e509-b424-4da0-b943-ec4d48415bba" targetNamespace="http://schemas.microsoft.com/office/2006/metadata/properties" ma:root="true" ma:fieldsID="cb20f4739b4a7f2dc429abb756e3d79e" ns2:_="" ns3:_="">
    <xsd:import namespace="c2604f75-035f-4bcf-b8d3-05bab17d453d"/>
    <xsd:import namespace="e6b9e509-b424-4da0-b943-ec4d48415bb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LengthInSeconds" minOccurs="0"/>
                <xsd:element ref="ns2:MediaServiceAutoKeyPoints" minOccurs="0"/>
                <xsd:element ref="ns2:MediaServiceKeyPoint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2604f75-035f-4bcf-b8d3-05bab17d453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1" nillable="true" ma:displayName="Length (seconds)" ma:internalName="MediaLengthInSeconds" ma:readOnly="true">
      <xsd:simpleType>
        <xsd:restriction base="dms:Unknown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lcf76f155ced4ddcb4097134ff3c332f" ma:index="20" nillable="true" ma:taxonomy="true" ma:internalName="lcf76f155ced4ddcb4097134ff3c332f" ma:taxonomyFieldName="MediaServiceImageTags" ma:displayName="Image Tags" ma:readOnly="false" ma:fieldId="{5cf76f15-5ced-4ddc-b409-7134ff3c332f}" ma:taxonomyMulti="true" ma:sspId="bddb5b50-755e-41d6-8a3f-9a0e5bc6dc6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6b9e509-b424-4da0-b943-ec4d48415bba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1" nillable="true" ma:displayName="Taxonomy Catch All Column" ma:hidden="true" ma:list="{58c067be-7639-43bd-96c4-89d39a4ba8b5}" ma:internalName="TaxCatchAll" ma:showField="CatchAllData" ma:web="e6b9e509-b424-4da0-b943-ec4d48415bb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c2604f75-035f-4bcf-b8d3-05bab17d453d">
      <Terms xmlns="http://schemas.microsoft.com/office/infopath/2007/PartnerControls"/>
    </lcf76f155ced4ddcb4097134ff3c332f>
    <TaxCatchAll xmlns="e6b9e509-b424-4da0-b943-ec4d48415bba" xsi:nil="true"/>
  </documentManagement>
</p:properties>
</file>

<file path=customXml/itemProps1.xml><?xml version="1.0" encoding="utf-8"?>
<ds:datastoreItem xmlns:ds="http://schemas.openxmlformats.org/officeDocument/2006/customXml" ds:itemID="{2181E940-CB6D-4428-AE62-BAB6E47DE695}"/>
</file>

<file path=customXml/itemProps2.xml><?xml version="1.0" encoding="utf-8"?>
<ds:datastoreItem xmlns:ds="http://schemas.openxmlformats.org/officeDocument/2006/customXml" ds:itemID="{262E4DBE-4B75-4600-AD88-99A0FA7337EC}"/>
</file>

<file path=customXml/itemProps3.xml><?xml version="1.0" encoding="utf-8"?>
<ds:datastoreItem xmlns:ds="http://schemas.openxmlformats.org/officeDocument/2006/customXml" ds:itemID="{0B3DE961-962B-4235-AD86-32B7AAFD7FA2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17</TotalTime>
  <Words>20</Words>
  <Application>Microsoft Macintosh PowerPoint</Application>
  <PresentationFormat>Custom</PresentationFormat>
  <Paragraphs>8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Arial</vt:lpstr>
      <vt:lpstr>Calibri</vt:lpstr>
      <vt:lpstr>Calibri Light</vt:lpstr>
      <vt:lpstr>DM Sans</vt:lpstr>
      <vt:lpstr>Inter Light</vt:lpstr>
      <vt:lpstr>Office Theme</vt:lpstr>
      <vt:lpstr>Title here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 here</dc:title>
  <dc:creator>Phillip McCaskill</dc:creator>
  <cp:lastModifiedBy>Phillip McCaskill</cp:lastModifiedBy>
  <cp:revision>1</cp:revision>
  <dcterms:created xsi:type="dcterms:W3CDTF">2023-02-16T15:07:39Z</dcterms:created>
  <dcterms:modified xsi:type="dcterms:W3CDTF">2023-02-16T15:24:40Z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0x0101005121EDCB449F27409E57881B74983F07</vt:lpwstr>
  </property>
</Properties>
</file>