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5465"/>
    <a:srgbClr val="4EB47D"/>
    <a:srgbClr val="2AC5F4"/>
    <a:srgbClr val="FCC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49"/>
    <p:restoredTop sz="94710"/>
  </p:normalViewPr>
  <p:slideViewPr>
    <p:cSldViewPr snapToGrid="0" snapToObjects="1">
      <p:cViewPr varScale="1">
        <p:scale>
          <a:sx n="106" d="100"/>
          <a:sy n="106" d="100"/>
        </p:scale>
        <p:origin x="6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3BCE77-B54E-3A42-B83D-E47948276DF4}" type="datetimeFigureOut">
              <a:rPr lang="en-IE" smtClean="0"/>
              <a:t>04/05/2022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FAF12F-5E31-5D40-A1F6-5310737259C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76351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Soli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D581C-CAB0-510C-82E0-00B56B5001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8000" y="1404000"/>
            <a:ext cx="4795777" cy="1894785"/>
          </a:xfrm>
        </p:spPr>
        <p:txBody>
          <a:bodyPr anchor="t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7603E4-3719-5019-A637-4BDBAFE6D8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8000" y="3298785"/>
            <a:ext cx="4795777" cy="993681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IE" dirty="0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B9ED394B-2456-048A-F0B1-2FFF136732AE}"/>
              </a:ext>
            </a:extLst>
          </p:cNvPr>
          <p:cNvSpPr>
            <a:spLocks noChangeAspect="1"/>
          </p:cNvSpPr>
          <p:nvPr userDrawn="1"/>
        </p:nvSpPr>
        <p:spPr>
          <a:xfrm>
            <a:off x="6804000" y="1"/>
            <a:ext cx="4644000" cy="5153487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F1B8DA2-9CF4-95BB-C088-07152AE89F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600000" y="5724000"/>
            <a:ext cx="14986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545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7814A-94C2-DE5A-0245-1BFDD4F58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B39AC-F949-294E-F4B1-934CB4F129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2000" y="2254147"/>
            <a:ext cx="5652000" cy="33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9BB27-67B0-04CE-0234-3D6301DFE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E95C37-86FC-8938-CBD5-FE8614B2D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t>‹#›</a:t>
            </a:fld>
            <a:endParaRPr lang="en-IE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58F21E6-B6C2-EEAF-F707-B44661A7198B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2AC5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ubtitle 2">
            <a:extLst>
              <a:ext uri="{FF2B5EF4-FFF2-40B4-BE49-F238E27FC236}">
                <a16:creationId xmlns:a16="http://schemas.microsoft.com/office/drawing/2014/main" id="{AD5FA3AB-99EB-58AE-1302-73F7EA825391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5112000" y="719999"/>
            <a:ext cx="5652000" cy="1531586"/>
          </a:xfrm>
        </p:spPr>
        <p:txBody>
          <a:bodyPr>
            <a:noAutofit/>
          </a:bodyPr>
          <a:lstStyle>
            <a:lvl1pPr marL="0" indent="0" algn="l">
              <a:buNone/>
              <a:defRPr sz="2500" b="1">
                <a:solidFill>
                  <a:srgbClr val="435465"/>
                </a:solidFill>
                <a:latin typeface="DM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103990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7814A-94C2-DE5A-0245-1BFDD4F58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719999"/>
            <a:ext cx="3348000" cy="3348000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B39AC-F949-294E-F4B1-934CB4F129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2000" y="2254147"/>
            <a:ext cx="5652000" cy="334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9BB27-67B0-04CE-0234-3D6301DFE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/>
              <a:t>setu.ie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E95C37-86FC-8938-CBD5-FE8614B2D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5850013-0FED-DB4F-A95E-FFF4A5127B9C}" type="slidenum">
              <a:rPr lang="en-IE" smtClean="0"/>
              <a:pPr/>
              <a:t>‹#›</a:t>
            </a:fld>
            <a:endParaRPr lang="en-IE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58F21E6-B6C2-EEAF-F707-B44661A7198B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2AC5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ubtitle 2">
            <a:extLst>
              <a:ext uri="{FF2B5EF4-FFF2-40B4-BE49-F238E27FC236}">
                <a16:creationId xmlns:a16="http://schemas.microsoft.com/office/drawing/2014/main" id="{AD5FA3AB-99EB-58AE-1302-73F7EA825391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5112000" y="719999"/>
            <a:ext cx="5652000" cy="1531586"/>
          </a:xfrm>
        </p:spPr>
        <p:txBody>
          <a:bodyPr>
            <a:noAutofit/>
          </a:bodyPr>
          <a:lstStyle>
            <a:lvl1pPr marL="0" indent="0" algn="l">
              <a:buNone/>
              <a:defRPr sz="2500" b="1">
                <a:solidFill>
                  <a:schemeClr val="bg1"/>
                </a:solidFill>
                <a:latin typeface="DM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8249593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994AE-2E6A-0641-FF5B-8990792FC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719999"/>
            <a:ext cx="3348000" cy="334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04D31E-D59D-E6B3-541A-C5068CC4E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1FFBEC-147F-7540-A974-B68CBC0D7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t>‹#›</a:t>
            </a:fld>
            <a:endParaRPr lang="en-IE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B7F97B-2ADA-0420-312C-421B2ABEBAA9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2AC5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ubtitle 2">
            <a:extLst>
              <a:ext uri="{FF2B5EF4-FFF2-40B4-BE49-F238E27FC236}">
                <a16:creationId xmlns:a16="http://schemas.microsoft.com/office/drawing/2014/main" id="{EBCE07BB-A77C-E6C1-170F-F31B22AD8A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8000" y="720000"/>
            <a:ext cx="5328000" cy="3348000"/>
          </a:xfrm>
        </p:spPr>
        <p:txBody>
          <a:bodyPr>
            <a:noAutofit/>
          </a:bodyPr>
          <a:lstStyle>
            <a:lvl1pPr marL="0" indent="0" algn="l">
              <a:buNone/>
              <a:defRPr sz="4400" b="1">
                <a:solidFill>
                  <a:schemeClr val="bg1"/>
                </a:solidFill>
                <a:latin typeface="DM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8370672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04D31E-D59D-E6B3-541A-C5068CC4E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/>
              <a:t>setu.ie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1FFBEC-147F-7540-A974-B68CBC0D7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5850013-0FED-DB4F-A95E-FFF4A5127B9C}" type="slidenum">
              <a:rPr lang="en-IE" smtClean="0"/>
              <a:pPr/>
              <a:t>‹#›</a:t>
            </a:fld>
            <a:endParaRPr lang="en-IE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B7F97B-2ADA-0420-312C-421B2ABEBAA9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2AC5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ubtitle 2">
            <a:extLst>
              <a:ext uri="{FF2B5EF4-FFF2-40B4-BE49-F238E27FC236}">
                <a16:creationId xmlns:a16="http://schemas.microsoft.com/office/drawing/2014/main" id="{EBCE07BB-A77C-E6C1-170F-F31B22AD8A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8000" y="720000"/>
            <a:ext cx="5328000" cy="3348000"/>
          </a:xfrm>
        </p:spPr>
        <p:txBody>
          <a:bodyPr>
            <a:noAutofit/>
          </a:bodyPr>
          <a:lstStyle>
            <a:lvl1pPr marL="0" indent="0" algn="l">
              <a:buNone/>
              <a:defRPr sz="4400" b="1">
                <a:solidFill>
                  <a:schemeClr val="bg1"/>
                </a:solidFill>
                <a:latin typeface="DM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243228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04D31E-D59D-E6B3-541A-C5068CC4E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/>
              <a:t>setu.ie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1FFBEC-147F-7540-A974-B68CBC0D7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5850013-0FED-DB4F-A95E-FFF4A5127B9C}" type="slidenum">
              <a:rPr lang="en-IE" smtClean="0"/>
              <a:pPr/>
              <a:t>‹#›</a:t>
            </a:fld>
            <a:endParaRPr lang="en-IE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B7F97B-2ADA-0420-312C-421B2ABEBAA9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2AC5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ubtitle 2">
            <a:extLst>
              <a:ext uri="{FF2B5EF4-FFF2-40B4-BE49-F238E27FC236}">
                <a16:creationId xmlns:a16="http://schemas.microsoft.com/office/drawing/2014/main" id="{EBCE07BB-A77C-E6C1-170F-F31B22AD8A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8000" y="720000"/>
            <a:ext cx="5328000" cy="3348000"/>
          </a:xfrm>
        </p:spPr>
        <p:txBody>
          <a:bodyPr>
            <a:noAutofit/>
          </a:bodyPr>
          <a:lstStyle>
            <a:lvl1pPr marL="0" indent="0" algn="l">
              <a:buNone/>
              <a:defRPr sz="4400" b="1">
                <a:solidFill>
                  <a:schemeClr val="bg1"/>
                </a:solidFill>
                <a:latin typeface="DM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8709220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4AAEB-1F04-C6C3-D097-5035F4463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720000"/>
            <a:ext cx="3248229" cy="3348000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A2248C-0CB2-C53C-7A89-AB886BB62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/>
              <a:t>setu.ie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475853-1759-118B-503B-CC1045EB5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5850013-0FED-DB4F-A95E-FFF4A5127B9C}" type="slidenum">
              <a:rPr lang="en-IE" smtClean="0"/>
              <a:pPr/>
              <a:t>‹#›</a:t>
            </a:fld>
            <a:endParaRPr lang="en-IE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5EC2DDB-9DB4-9001-A328-07219DC6A27A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2AC5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08555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04D31E-D59D-E6B3-541A-C5068CC4E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435465"/>
                </a:solidFill>
              </a:defRPr>
            </a:lvl1pPr>
          </a:lstStyle>
          <a:p>
            <a:r>
              <a:rPr lang="en-IE"/>
              <a:t>setu.ie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1FFBEC-147F-7540-A974-B68CBC0D7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435465"/>
                </a:solidFill>
              </a:defRPr>
            </a:lvl1pPr>
          </a:lstStyle>
          <a:p>
            <a:fld id="{95850013-0FED-DB4F-A95E-FFF4A5127B9C}" type="slidenum">
              <a:rPr lang="en-IE" smtClean="0"/>
              <a:pPr/>
              <a:t>‹#›</a:t>
            </a:fld>
            <a:endParaRPr lang="en-IE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B7F97B-2ADA-0420-312C-421B2ABEBAA9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2AC5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B545C8AD-259F-BA8D-C0DE-AE5048E26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720000"/>
            <a:ext cx="3248229" cy="3348000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1133649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01E26-6996-89FF-60AB-7C4DC388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2001" y="720000"/>
            <a:ext cx="3213500" cy="1600200"/>
          </a:xfrm>
        </p:spPr>
        <p:txBody>
          <a:bodyPr anchor="t">
            <a:normAutofit/>
          </a:bodyPr>
          <a:lstStyle>
            <a:lvl1pPr>
              <a:defRPr sz="21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C49609-D089-C079-F4B5-57924D0807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422001" y="2320200"/>
            <a:ext cx="3213500" cy="2217601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7886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CA9681-BE8D-F619-D023-E77CB9F13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D3CB05-A16F-35DA-765C-EBF5216FD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t>‹#›</a:t>
            </a:fld>
            <a:endParaRPr lang="en-IE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F16FAD2-001C-07FB-417E-94C3DC37AA5C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2AC5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9170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Pic opt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B71B9E8-787C-BFC6-50C9-FF536DFE599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 anchor="ctr"/>
          <a:lstStyle>
            <a:lvl1pPr marL="11113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A915BD-96FB-EDF9-2DB5-2FFB3D57D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6000" y="2232001"/>
            <a:ext cx="4440000" cy="1719514"/>
          </a:xfrm>
        </p:spPr>
        <p:txBody>
          <a:bodyPr anchor="t">
            <a:normAutofit/>
          </a:bodyPr>
          <a:lstStyle>
            <a:lvl1pPr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FECB8F-268E-894D-75CC-E746A8937F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56000" y="3951515"/>
            <a:ext cx="4440000" cy="109014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3232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Pic opt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B71B9E8-787C-BFC6-50C9-FF536DFE599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 anchor="ctr"/>
          <a:lstStyle>
            <a:lvl1pPr marL="11113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A915BD-96FB-EDF9-2DB5-2FFB3D57D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6000" y="2232001"/>
            <a:ext cx="4440000" cy="1719514"/>
          </a:xfrm>
        </p:spPr>
        <p:txBody>
          <a:bodyPr anchor="t">
            <a:normAutofit/>
          </a:bodyPr>
          <a:lstStyle>
            <a:lvl1pPr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FECB8F-268E-894D-75CC-E746A8937F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56000" y="3951515"/>
            <a:ext cx="4440000" cy="109014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88872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Pi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C0DC37C2-C5F4-2F46-E244-F459EA590B5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 anchor="ctr"/>
          <a:lstStyle>
            <a:lvl1pPr marL="11113" indent="0" algn="ctr">
              <a:buNone/>
              <a:defRPr>
                <a:solidFill>
                  <a:srgbClr val="435465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AD581C-CAB0-510C-82E0-00B56B5001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64000" y="1404000"/>
            <a:ext cx="4795777" cy="1894785"/>
          </a:xfrm>
        </p:spPr>
        <p:txBody>
          <a:bodyPr anchor="t">
            <a:normAutofit/>
          </a:bodyPr>
          <a:lstStyle>
            <a:lvl1pPr algn="l">
              <a:defRPr sz="4200">
                <a:solidFill>
                  <a:srgbClr val="435465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7603E4-3719-5019-A637-4BDBAFE6D8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64000" y="3298785"/>
            <a:ext cx="4795777" cy="993681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3546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501728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4AAEB-1F04-C6C3-D097-5035F4463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0000" y="720000"/>
            <a:ext cx="5022000" cy="3348000"/>
          </a:xfrm>
        </p:spPr>
        <p:txBody>
          <a:bodyPr>
            <a:normAutofit/>
          </a:bodyPr>
          <a:lstStyle>
            <a:lvl1pPr>
              <a:defRPr sz="4400">
                <a:solidFill>
                  <a:srgbClr val="435465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A2248C-0CB2-C53C-7A89-AB886BB62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/>
              <a:t>setu.ie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475853-1759-118B-503B-CC1045EB5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5850013-0FED-DB4F-A95E-FFF4A5127B9C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0924288-5A6F-2E71-1819-16487FBDA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40000" y="2395544"/>
            <a:ext cx="5022000" cy="3348000"/>
          </a:xfrm>
        </p:spPr>
        <p:txBody>
          <a:bodyPr/>
          <a:lstStyle>
            <a:lvl1pPr>
              <a:defRPr>
                <a:solidFill>
                  <a:srgbClr val="435465"/>
                </a:solidFill>
              </a:defRPr>
            </a:lvl1pPr>
            <a:lvl2pPr>
              <a:defRPr>
                <a:solidFill>
                  <a:srgbClr val="435465"/>
                </a:solidFill>
              </a:defRPr>
            </a:lvl2pPr>
            <a:lvl3pPr>
              <a:defRPr>
                <a:solidFill>
                  <a:srgbClr val="435465"/>
                </a:solidFill>
              </a:defRPr>
            </a:lvl3pPr>
            <a:lvl4pPr>
              <a:defRPr>
                <a:solidFill>
                  <a:srgbClr val="435465"/>
                </a:solidFill>
              </a:defRPr>
            </a:lvl4pPr>
            <a:lvl5pPr>
              <a:defRPr>
                <a:solidFill>
                  <a:srgbClr val="435465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IE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958DFC2-2D2A-A288-E682-B00B02DDB0AA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2AC5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0255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1835E2D1-7D18-3674-9511-2450B7CAA4F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 anchor="ctr"/>
          <a:lstStyle>
            <a:lvl1pPr marL="11113" indent="0" algn="ctr">
              <a:buNone/>
              <a:defRPr>
                <a:solidFill>
                  <a:srgbClr val="435465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24AAEB-1F04-C6C3-D097-5035F4463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0000" y="720000"/>
            <a:ext cx="5022000" cy="3348000"/>
          </a:xfrm>
        </p:spPr>
        <p:txBody>
          <a:bodyPr>
            <a:normAutofit/>
          </a:bodyPr>
          <a:lstStyle>
            <a:lvl1pPr>
              <a:defRPr sz="4400">
                <a:solidFill>
                  <a:srgbClr val="435465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A2248C-0CB2-C53C-7A89-AB886BB62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/>
              <a:t>setu.ie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475853-1759-118B-503B-CC1045EB5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5850013-0FED-DB4F-A95E-FFF4A5127B9C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0924288-5A6F-2E71-1819-16487FBDA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40000" y="2395544"/>
            <a:ext cx="5022000" cy="3348000"/>
          </a:xfrm>
        </p:spPr>
        <p:txBody>
          <a:bodyPr/>
          <a:lstStyle>
            <a:lvl1pPr>
              <a:defRPr>
                <a:solidFill>
                  <a:srgbClr val="435465"/>
                </a:solidFill>
              </a:defRPr>
            </a:lvl1pPr>
            <a:lvl2pPr>
              <a:defRPr>
                <a:solidFill>
                  <a:srgbClr val="435465"/>
                </a:solidFill>
              </a:defRPr>
            </a:lvl2pPr>
            <a:lvl3pPr>
              <a:defRPr>
                <a:solidFill>
                  <a:srgbClr val="435465"/>
                </a:solidFill>
              </a:defRPr>
            </a:lvl3pPr>
            <a:lvl4pPr>
              <a:defRPr>
                <a:solidFill>
                  <a:srgbClr val="435465"/>
                </a:solidFill>
              </a:defRPr>
            </a:lvl4pPr>
            <a:lvl5pPr>
              <a:defRPr>
                <a:solidFill>
                  <a:srgbClr val="435465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IE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B69B910-7084-2A45-53F6-92544F0F233C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2AC5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9447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4AAEB-1F04-C6C3-D097-5035F4463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720000"/>
            <a:ext cx="3248229" cy="3348000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A2248C-0CB2-C53C-7A89-AB886BB62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/>
              <a:t>setu.ie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475853-1759-118B-503B-CC1045EB5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5850013-0FED-DB4F-A95E-FFF4A5127B9C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4D6AE94F-8A91-54B3-3103-4CD6705B48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8000" y="720000"/>
            <a:ext cx="5328000" cy="3348000"/>
          </a:xfrm>
        </p:spPr>
        <p:txBody>
          <a:bodyPr>
            <a:noAutofit/>
          </a:bodyPr>
          <a:lstStyle>
            <a:lvl1pPr marL="0" indent="0" algn="l">
              <a:buNone/>
              <a:defRPr sz="4400" b="1">
                <a:solidFill>
                  <a:schemeClr val="bg1"/>
                </a:solidFill>
                <a:latin typeface="DM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IE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5EC2DDB-9DB4-9001-A328-07219DC6A27A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2AC5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3231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7814A-94C2-DE5A-0245-1BFDD4F58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B39AC-F949-294E-F4B1-934CB4F129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9BB27-67B0-04CE-0234-3D6301DFE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E95C37-86FC-8938-CBD5-FE8614B2D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t>‹#›</a:t>
            </a:fld>
            <a:endParaRPr lang="en-IE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58F21E6-B6C2-EEAF-F707-B44661A7198B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2AC5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220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994AE-2E6A-0641-FF5B-8990792FC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719999"/>
            <a:ext cx="3348000" cy="334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04D31E-D59D-E6B3-541A-C5068CC4E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1FFBEC-147F-7540-A974-B68CBC0D7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t>‹#›</a:t>
            </a:fld>
            <a:endParaRPr lang="en-IE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B7F97B-2ADA-0420-312C-421B2ABEBAA9}"/>
              </a:ext>
            </a:extLst>
          </p:cNvPr>
          <p:cNvCxnSpPr>
            <a:cxnSpLocks/>
          </p:cNvCxnSpPr>
          <p:nvPr userDrawn="1"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2AC5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ubtitle 2">
            <a:extLst>
              <a:ext uri="{FF2B5EF4-FFF2-40B4-BE49-F238E27FC236}">
                <a16:creationId xmlns:a16="http://schemas.microsoft.com/office/drawing/2014/main" id="{EBCE07BB-A77C-E6C1-170F-F31B22AD8A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8000" y="720000"/>
            <a:ext cx="5328000" cy="3348000"/>
          </a:xfrm>
        </p:spPr>
        <p:txBody>
          <a:bodyPr>
            <a:noAutofit/>
          </a:bodyPr>
          <a:lstStyle>
            <a:lvl1pPr marL="0" indent="0" algn="l">
              <a:buNone/>
              <a:defRPr sz="4400" b="1">
                <a:solidFill>
                  <a:srgbClr val="435465"/>
                </a:solidFill>
                <a:latin typeface="DM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365906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5E687A-4D6B-8296-F847-C44453722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000" y="719999"/>
            <a:ext cx="3348000" cy="3348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C4A6E7-BBAA-FDE9-8605-4FCACA0D3A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12000" y="720000"/>
            <a:ext cx="5652000" cy="48821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E21B2E-3CD1-2CFE-F6F5-3AB8B3D8EE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965802" y="6135438"/>
            <a:ext cx="1387997" cy="18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435465"/>
                </a:solidFill>
                <a:latin typeface="DM Sans" pitchFamily="2" charset="77"/>
              </a:defRPr>
            </a:lvl1pPr>
          </a:lstStyle>
          <a:p>
            <a:r>
              <a:rPr lang="en-IE"/>
              <a:t>setu.ie</a:t>
            </a:r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53B787-9E01-7A5B-ABFB-82364CA381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1550" y="6138000"/>
            <a:ext cx="456449" cy="18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435465"/>
                </a:solidFill>
                <a:latin typeface="DM Sans" pitchFamily="2" charset="77"/>
              </a:defRPr>
            </a:lvl1pPr>
          </a:lstStyle>
          <a:p>
            <a:fld id="{95850013-0FED-DB4F-A95E-FFF4A5127B9C}" type="slidenum">
              <a:rPr lang="en-IE" smtClean="0"/>
              <a:pPr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014174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8" r:id="rId3"/>
    <p:sldLayoutId id="2147483659" r:id="rId4"/>
    <p:sldLayoutId id="2147483654" r:id="rId5"/>
    <p:sldLayoutId id="2147483660" r:id="rId6"/>
    <p:sldLayoutId id="2147483661" r:id="rId7"/>
    <p:sldLayoutId id="2147483650" r:id="rId8"/>
    <p:sldLayoutId id="2147483652" r:id="rId9"/>
    <p:sldLayoutId id="2147483662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68" r:id="rId16"/>
    <p:sldLayoutId id="2147483657" r:id="rId17"/>
    <p:sldLayoutId id="2147483655" r:id="rId1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435465"/>
          </a:solidFill>
          <a:latin typeface="DM Sans" pitchFamily="2" charset="77"/>
          <a:ea typeface="+mj-ea"/>
          <a:cs typeface="+mj-cs"/>
        </a:defRPr>
      </a:lvl1pPr>
    </p:titleStyle>
    <p:bodyStyle>
      <a:lvl1pPr marL="541338" indent="-530225" algn="l" defTabSz="914400" rtl="0" eaLnBrk="1" latinLnBrk="0" hangingPunct="1">
        <a:lnSpc>
          <a:spcPct val="90000"/>
        </a:lnSpc>
        <a:spcBef>
          <a:spcPts val="1000"/>
        </a:spcBef>
        <a:buClr>
          <a:srgbClr val="4EB47D"/>
        </a:buClr>
        <a:buFont typeface=".PingFang SC Regular"/>
        <a:buChar char="－"/>
        <a:tabLst/>
        <a:defRPr sz="2500" kern="1200">
          <a:solidFill>
            <a:srgbClr val="435465"/>
          </a:solidFill>
          <a:latin typeface="Inter Medium" panose="02000603000000020004" pitchFamily="2" charset="0"/>
          <a:ea typeface="Inter Medium" panose="02000603000000020004" pitchFamily="2" charset="0"/>
          <a:cs typeface="+mn-cs"/>
        </a:defRPr>
      </a:lvl1pPr>
      <a:lvl2pPr marL="541338" indent="-530225" algn="l" defTabSz="914400" rtl="0" eaLnBrk="1" latinLnBrk="0" hangingPunct="1">
        <a:lnSpc>
          <a:spcPct val="90000"/>
        </a:lnSpc>
        <a:spcBef>
          <a:spcPts val="500"/>
        </a:spcBef>
        <a:buClr>
          <a:srgbClr val="4EB47D"/>
        </a:buClr>
        <a:buFont typeface=".PingFang SC Regular"/>
        <a:buChar char="－"/>
        <a:tabLst/>
        <a:defRPr sz="2500" kern="1200">
          <a:solidFill>
            <a:srgbClr val="435465"/>
          </a:solidFill>
          <a:latin typeface="Inter Medium" panose="02000603000000020004" pitchFamily="2" charset="0"/>
          <a:ea typeface="Inter Medium" panose="02000603000000020004" pitchFamily="2" charset="0"/>
          <a:cs typeface="+mn-cs"/>
        </a:defRPr>
      </a:lvl2pPr>
      <a:lvl3pPr marL="541338" indent="-530225" algn="l" defTabSz="914400" rtl="0" eaLnBrk="1" latinLnBrk="0" hangingPunct="1">
        <a:lnSpc>
          <a:spcPct val="90000"/>
        </a:lnSpc>
        <a:spcBef>
          <a:spcPts val="500"/>
        </a:spcBef>
        <a:buClr>
          <a:srgbClr val="4EB47D"/>
        </a:buClr>
        <a:buFont typeface=".PingFang SC Regular"/>
        <a:buChar char="－"/>
        <a:tabLst/>
        <a:defRPr sz="2500" kern="1200">
          <a:solidFill>
            <a:srgbClr val="435465"/>
          </a:solidFill>
          <a:latin typeface="Inter Medium" panose="02000603000000020004" pitchFamily="2" charset="0"/>
          <a:ea typeface="Inter Medium" panose="02000603000000020004" pitchFamily="2" charset="0"/>
          <a:cs typeface="+mn-cs"/>
        </a:defRPr>
      </a:lvl3pPr>
      <a:lvl4pPr marL="541338" indent="-530225" algn="l" defTabSz="914400" rtl="0" eaLnBrk="1" latinLnBrk="0" hangingPunct="1">
        <a:lnSpc>
          <a:spcPct val="90000"/>
        </a:lnSpc>
        <a:spcBef>
          <a:spcPts val="500"/>
        </a:spcBef>
        <a:buClr>
          <a:srgbClr val="4EB47D"/>
        </a:buClr>
        <a:buFont typeface=".PingFang SC Regular"/>
        <a:buChar char="－"/>
        <a:tabLst/>
        <a:defRPr sz="2500" kern="1200">
          <a:solidFill>
            <a:srgbClr val="435465"/>
          </a:solidFill>
          <a:latin typeface="Inter Medium" panose="02000603000000020004" pitchFamily="2" charset="0"/>
          <a:ea typeface="Inter Medium" panose="02000603000000020004" pitchFamily="2" charset="0"/>
          <a:cs typeface="+mn-cs"/>
        </a:defRPr>
      </a:lvl4pPr>
      <a:lvl5pPr marL="541338" indent="-530225" algn="l" defTabSz="914400" rtl="0" eaLnBrk="1" latinLnBrk="0" hangingPunct="1">
        <a:lnSpc>
          <a:spcPct val="90000"/>
        </a:lnSpc>
        <a:spcBef>
          <a:spcPts val="500"/>
        </a:spcBef>
        <a:buClr>
          <a:srgbClr val="4EB47D"/>
        </a:buClr>
        <a:buFont typeface=".PingFang SC Regular"/>
        <a:buChar char="－"/>
        <a:tabLst/>
        <a:defRPr sz="2500" kern="1200">
          <a:solidFill>
            <a:srgbClr val="435465"/>
          </a:solidFill>
          <a:latin typeface="Inter Medium" panose="02000603000000020004" pitchFamily="2" charset="0"/>
          <a:ea typeface="Inter Medium" panose="02000603000000020004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11D7D-8C54-C4A2-27D6-A29215AE5D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10385C-901F-630C-D108-0B179A4AC7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23297DC4-DB8D-745E-85C1-2FC96274C4C1}"/>
              </a:ext>
            </a:extLst>
          </p:cNvPr>
          <p:cNvSpPr>
            <a:spLocks noChangeAspect="1"/>
          </p:cNvSpPr>
          <p:nvPr/>
        </p:nvSpPr>
        <p:spPr>
          <a:xfrm>
            <a:off x="6804000" y="1"/>
            <a:ext cx="4644000" cy="5155200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l="-12016" t="-19834" r="-12016" b="-477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9834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061ED-6509-398A-C3FE-AAC6C1439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1E86B5-AB18-E752-70E7-36F1C6F97B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33B96D-0CBE-68A4-8649-F1FA98B5C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BF2AD0-3DF7-57B1-8BAA-A884F9689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t>10</a:t>
            </a:fld>
            <a:endParaRPr lang="en-IE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BBB82FC5-EFF0-B034-03D7-6C8FAD8A306D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89271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1D6C0-5D07-C24F-D78C-316EF7FC3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9FE4C7-EA69-D1D3-0185-669C762D45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080E3B-6671-F27B-AAB2-5B9C7EA41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9B9295-5CCD-9DD8-E8DF-6DEA598F2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pPr/>
              <a:t>11</a:t>
            </a:fld>
            <a:endParaRPr lang="en-IE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114D9ED-E882-2F9E-9556-0D5AB9ABC341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772682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C82FC-2970-19CF-C526-46A2CCD03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3D2314-5C69-A2B2-966F-4F6C9762F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D691C6-6EF5-B1A7-8E23-12BDBF779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t>12</a:t>
            </a:fld>
            <a:endParaRPr lang="en-IE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A2DED2F-5D46-8CFA-6408-AF76B0D6E4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49214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CE405D-2DF3-F929-2277-BA9A013BC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39F8792-0159-77B2-8BB4-8659EC643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pPr/>
              <a:t>13</a:t>
            </a:fld>
            <a:endParaRPr lang="en-IE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4B6FF535-BBC9-3EE1-33A0-F83DF877EE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422714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6E6414F-95E5-A7DD-D5FA-E1795076A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D76FCD-DB39-4BC1-0C2F-4ED77C42F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pPr/>
              <a:t>14</a:t>
            </a:fld>
            <a:endParaRPr lang="en-IE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79ADD0B2-1E46-59E9-8BC3-4B8E9BF2FC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36695466-B486-CFCA-8D24-F723129503BA}"/>
              </a:ext>
            </a:extLst>
          </p:cNvPr>
          <p:cNvSpPr/>
          <p:nvPr/>
        </p:nvSpPr>
        <p:spPr>
          <a:xfrm>
            <a:off x="0" y="0"/>
            <a:ext cx="6096000" cy="6865952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1 h 6858000"/>
              <a:gd name="connsiteX3" fmla="*/ 4505300 w 6096000"/>
              <a:gd name="connsiteY3" fmla="*/ 1 h 6858000"/>
              <a:gd name="connsiteX4" fmla="*/ 4505300 w 6096000"/>
              <a:gd name="connsiteY4" fmla="*/ 5102710 h 6858000"/>
              <a:gd name="connsiteX5" fmla="*/ 4505300 w 6096000"/>
              <a:gd name="connsiteY5" fmla="*/ 5317637 h 6858000"/>
              <a:gd name="connsiteX6" fmla="*/ 4518124 w 6096000"/>
              <a:gd name="connsiteY6" fmla="*/ 5317637 h 6858000"/>
              <a:gd name="connsiteX7" fmla="*/ 4524488 w 6096000"/>
              <a:gd name="connsiteY7" fmla="*/ 5424311 h 6858000"/>
              <a:gd name="connsiteX8" fmla="*/ 5078750 w 6096000"/>
              <a:gd name="connsiteY8" fmla="*/ 6782075 h 6858000"/>
              <a:gd name="connsiteX9" fmla="*/ 5141329 w 6096000"/>
              <a:gd name="connsiteY9" fmla="*/ 6858000 h 6858000"/>
              <a:gd name="connsiteX10" fmla="*/ 0 w 6096000"/>
              <a:gd name="connsiteY10" fmla="*/ 6858000 h 6858000"/>
              <a:gd name="connsiteX0" fmla="*/ 0 w 6096000"/>
              <a:gd name="connsiteY0" fmla="*/ 0 h 6865952"/>
              <a:gd name="connsiteX1" fmla="*/ 6096000 w 6096000"/>
              <a:gd name="connsiteY1" fmla="*/ 0 h 6865952"/>
              <a:gd name="connsiteX2" fmla="*/ 6096000 w 6096000"/>
              <a:gd name="connsiteY2" fmla="*/ 1 h 6865952"/>
              <a:gd name="connsiteX3" fmla="*/ 4505300 w 6096000"/>
              <a:gd name="connsiteY3" fmla="*/ 1 h 6865952"/>
              <a:gd name="connsiteX4" fmla="*/ 4505300 w 6096000"/>
              <a:gd name="connsiteY4" fmla="*/ 5102710 h 6865952"/>
              <a:gd name="connsiteX5" fmla="*/ 4505300 w 6096000"/>
              <a:gd name="connsiteY5" fmla="*/ 5317637 h 6865952"/>
              <a:gd name="connsiteX6" fmla="*/ 4518124 w 6096000"/>
              <a:gd name="connsiteY6" fmla="*/ 5317637 h 6865952"/>
              <a:gd name="connsiteX7" fmla="*/ 4524488 w 6096000"/>
              <a:gd name="connsiteY7" fmla="*/ 5424311 h 6865952"/>
              <a:gd name="connsiteX8" fmla="*/ 5078750 w 6096000"/>
              <a:gd name="connsiteY8" fmla="*/ 6782075 h 6865952"/>
              <a:gd name="connsiteX9" fmla="*/ 5196988 w 6096000"/>
              <a:gd name="connsiteY9" fmla="*/ 6865952 h 6865952"/>
              <a:gd name="connsiteX10" fmla="*/ 0 w 6096000"/>
              <a:gd name="connsiteY10" fmla="*/ 6858000 h 6865952"/>
              <a:gd name="connsiteX11" fmla="*/ 0 w 6096000"/>
              <a:gd name="connsiteY11" fmla="*/ 0 h 6865952"/>
              <a:gd name="connsiteX0" fmla="*/ 0 w 6096000"/>
              <a:gd name="connsiteY0" fmla="*/ 0 h 6865952"/>
              <a:gd name="connsiteX1" fmla="*/ 6096000 w 6096000"/>
              <a:gd name="connsiteY1" fmla="*/ 0 h 6865952"/>
              <a:gd name="connsiteX2" fmla="*/ 6096000 w 6096000"/>
              <a:gd name="connsiteY2" fmla="*/ 1 h 6865952"/>
              <a:gd name="connsiteX3" fmla="*/ 4505300 w 6096000"/>
              <a:gd name="connsiteY3" fmla="*/ 1 h 6865952"/>
              <a:gd name="connsiteX4" fmla="*/ 4505300 w 6096000"/>
              <a:gd name="connsiteY4" fmla="*/ 5102710 h 6865952"/>
              <a:gd name="connsiteX5" fmla="*/ 4505300 w 6096000"/>
              <a:gd name="connsiteY5" fmla="*/ 5317637 h 6865952"/>
              <a:gd name="connsiteX6" fmla="*/ 4518124 w 6096000"/>
              <a:gd name="connsiteY6" fmla="*/ 5317637 h 6865952"/>
              <a:gd name="connsiteX7" fmla="*/ 4524488 w 6096000"/>
              <a:gd name="connsiteY7" fmla="*/ 5424311 h 6865952"/>
              <a:gd name="connsiteX8" fmla="*/ 5094653 w 6096000"/>
              <a:gd name="connsiteY8" fmla="*/ 6782075 h 6865952"/>
              <a:gd name="connsiteX9" fmla="*/ 5196988 w 6096000"/>
              <a:gd name="connsiteY9" fmla="*/ 6865952 h 6865952"/>
              <a:gd name="connsiteX10" fmla="*/ 0 w 6096000"/>
              <a:gd name="connsiteY10" fmla="*/ 6858000 h 6865952"/>
              <a:gd name="connsiteX11" fmla="*/ 0 w 6096000"/>
              <a:gd name="connsiteY11" fmla="*/ 0 h 6865952"/>
              <a:gd name="connsiteX0" fmla="*/ 0 w 6096000"/>
              <a:gd name="connsiteY0" fmla="*/ 0 h 6865952"/>
              <a:gd name="connsiteX1" fmla="*/ 6096000 w 6096000"/>
              <a:gd name="connsiteY1" fmla="*/ 0 h 6865952"/>
              <a:gd name="connsiteX2" fmla="*/ 6096000 w 6096000"/>
              <a:gd name="connsiteY2" fmla="*/ 1 h 6865952"/>
              <a:gd name="connsiteX3" fmla="*/ 4505300 w 6096000"/>
              <a:gd name="connsiteY3" fmla="*/ 1 h 6865952"/>
              <a:gd name="connsiteX4" fmla="*/ 4505300 w 6096000"/>
              <a:gd name="connsiteY4" fmla="*/ 5102710 h 6865952"/>
              <a:gd name="connsiteX5" fmla="*/ 4505300 w 6096000"/>
              <a:gd name="connsiteY5" fmla="*/ 5317637 h 6865952"/>
              <a:gd name="connsiteX6" fmla="*/ 4524488 w 6096000"/>
              <a:gd name="connsiteY6" fmla="*/ 5424311 h 6865952"/>
              <a:gd name="connsiteX7" fmla="*/ 5094653 w 6096000"/>
              <a:gd name="connsiteY7" fmla="*/ 6782075 h 6865952"/>
              <a:gd name="connsiteX8" fmla="*/ 5196988 w 6096000"/>
              <a:gd name="connsiteY8" fmla="*/ 6865952 h 6865952"/>
              <a:gd name="connsiteX9" fmla="*/ 0 w 6096000"/>
              <a:gd name="connsiteY9" fmla="*/ 6858000 h 6865952"/>
              <a:gd name="connsiteX10" fmla="*/ 0 w 6096000"/>
              <a:gd name="connsiteY10" fmla="*/ 0 h 6865952"/>
              <a:gd name="connsiteX0" fmla="*/ 0 w 6096000"/>
              <a:gd name="connsiteY0" fmla="*/ 0 h 6865952"/>
              <a:gd name="connsiteX1" fmla="*/ 6096000 w 6096000"/>
              <a:gd name="connsiteY1" fmla="*/ 0 h 6865952"/>
              <a:gd name="connsiteX2" fmla="*/ 6096000 w 6096000"/>
              <a:gd name="connsiteY2" fmla="*/ 1 h 6865952"/>
              <a:gd name="connsiteX3" fmla="*/ 4505300 w 6096000"/>
              <a:gd name="connsiteY3" fmla="*/ 1 h 6865952"/>
              <a:gd name="connsiteX4" fmla="*/ 4505300 w 6096000"/>
              <a:gd name="connsiteY4" fmla="*/ 5102710 h 6865952"/>
              <a:gd name="connsiteX5" fmla="*/ 4518178 w 6096000"/>
              <a:gd name="connsiteY5" fmla="*/ 5287586 h 6865952"/>
              <a:gd name="connsiteX6" fmla="*/ 4524488 w 6096000"/>
              <a:gd name="connsiteY6" fmla="*/ 5424311 h 6865952"/>
              <a:gd name="connsiteX7" fmla="*/ 5094653 w 6096000"/>
              <a:gd name="connsiteY7" fmla="*/ 6782075 h 6865952"/>
              <a:gd name="connsiteX8" fmla="*/ 5196988 w 6096000"/>
              <a:gd name="connsiteY8" fmla="*/ 6865952 h 6865952"/>
              <a:gd name="connsiteX9" fmla="*/ 0 w 6096000"/>
              <a:gd name="connsiteY9" fmla="*/ 6858000 h 6865952"/>
              <a:gd name="connsiteX10" fmla="*/ 0 w 6096000"/>
              <a:gd name="connsiteY10" fmla="*/ 0 h 6865952"/>
              <a:gd name="connsiteX0" fmla="*/ 0 w 6096000"/>
              <a:gd name="connsiteY0" fmla="*/ 0 h 6865952"/>
              <a:gd name="connsiteX1" fmla="*/ 6096000 w 6096000"/>
              <a:gd name="connsiteY1" fmla="*/ 0 h 6865952"/>
              <a:gd name="connsiteX2" fmla="*/ 6096000 w 6096000"/>
              <a:gd name="connsiteY2" fmla="*/ 1 h 6865952"/>
              <a:gd name="connsiteX3" fmla="*/ 4505300 w 6096000"/>
              <a:gd name="connsiteY3" fmla="*/ 1 h 6865952"/>
              <a:gd name="connsiteX4" fmla="*/ 4505300 w 6096000"/>
              <a:gd name="connsiteY4" fmla="*/ 5102710 h 6865952"/>
              <a:gd name="connsiteX5" fmla="*/ 4518178 w 6096000"/>
              <a:gd name="connsiteY5" fmla="*/ 5287586 h 6865952"/>
              <a:gd name="connsiteX6" fmla="*/ 4537367 w 6096000"/>
              <a:gd name="connsiteY6" fmla="*/ 5445775 h 6865952"/>
              <a:gd name="connsiteX7" fmla="*/ 5094653 w 6096000"/>
              <a:gd name="connsiteY7" fmla="*/ 6782075 h 6865952"/>
              <a:gd name="connsiteX8" fmla="*/ 5196988 w 6096000"/>
              <a:gd name="connsiteY8" fmla="*/ 6865952 h 6865952"/>
              <a:gd name="connsiteX9" fmla="*/ 0 w 6096000"/>
              <a:gd name="connsiteY9" fmla="*/ 6858000 h 6865952"/>
              <a:gd name="connsiteX10" fmla="*/ 0 w 6096000"/>
              <a:gd name="connsiteY10" fmla="*/ 0 h 6865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6000" h="6865952">
                <a:moveTo>
                  <a:pt x="0" y="0"/>
                </a:moveTo>
                <a:lnTo>
                  <a:pt x="6096000" y="0"/>
                </a:lnTo>
                <a:lnTo>
                  <a:pt x="6096000" y="1"/>
                </a:lnTo>
                <a:lnTo>
                  <a:pt x="4505300" y="1"/>
                </a:lnTo>
                <a:lnTo>
                  <a:pt x="4505300" y="5102710"/>
                </a:lnTo>
                <a:lnTo>
                  <a:pt x="4518178" y="5287586"/>
                </a:lnTo>
                <a:lnTo>
                  <a:pt x="4537367" y="5445775"/>
                </a:lnTo>
                <a:cubicBezTo>
                  <a:pt x="4596840" y="5941431"/>
                  <a:pt x="4795307" y="6381602"/>
                  <a:pt x="5094653" y="6782075"/>
                </a:cubicBezTo>
                <a:lnTo>
                  <a:pt x="5196988" y="68659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6299" t="-5877" r="-56299" b="-3380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508570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9378D-7DB7-DFD5-FB31-EBEE5B5FF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1430EE-6CC5-AAAD-7AE6-F2162A9B3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6477-2B8B-47A2-A351-E3AA7DA98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pPr/>
              <a:t>15</a:t>
            </a:fld>
            <a:endParaRPr lang="en-IE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81603EA4-7DA7-D05A-CFB8-F464E5DFAA90}"/>
              </a:ext>
            </a:extLst>
          </p:cNvPr>
          <p:cNvSpPr>
            <a:spLocks noChangeAspect="1"/>
          </p:cNvSpPr>
          <p:nvPr/>
        </p:nvSpPr>
        <p:spPr>
          <a:xfrm>
            <a:off x="4716000" y="0"/>
            <a:ext cx="5652000" cy="6272074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blipFill>
            <a:blip r:embed="rId2"/>
            <a:stretch>
              <a:fillRect l="-85031" t="-5895" r="-44267" b="-33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1234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040D784-6A09-1D50-AE3D-6EF779F24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18BCBC-7D20-56BD-641D-F26F3168B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pPr/>
              <a:t>16</a:t>
            </a:fld>
            <a:endParaRPr lang="en-IE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766D947-F7DE-1F7E-B862-FA12AAE9B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FF098A7F-86BB-A8F6-954B-99F908C01253}"/>
              </a:ext>
            </a:extLst>
          </p:cNvPr>
          <p:cNvSpPr/>
          <p:nvPr/>
        </p:nvSpPr>
        <p:spPr>
          <a:xfrm>
            <a:off x="4228252" y="0"/>
            <a:ext cx="7963748" cy="6883399"/>
          </a:xfrm>
          <a:custGeom>
            <a:avLst/>
            <a:gdLst>
              <a:gd name="connsiteX0" fmla="*/ 0 w 7941698"/>
              <a:gd name="connsiteY0" fmla="*/ 0 h 6858000"/>
              <a:gd name="connsiteX1" fmla="*/ 7941698 w 7941698"/>
              <a:gd name="connsiteY1" fmla="*/ 0 h 6858000"/>
              <a:gd name="connsiteX2" fmla="*/ 7941698 w 7941698"/>
              <a:gd name="connsiteY2" fmla="*/ 5519032 h 6858000"/>
              <a:gd name="connsiteX3" fmla="*/ 7925609 w 7941698"/>
              <a:gd name="connsiteY3" fmla="*/ 5550821 h 6858000"/>
              <a:gd name="connsiteX4" fmla="*/ 6938107 w 7941698"/>
              <a:gd name="connsiteY4" fmla="*/ 6695210 h 6858000"/>
              <a:gd name="connsiteX5" fmla="*/ 6706448 w 7941698"/>
              <a:gd name="connsiteY5" fmla="*/ 6858000 h 6858000"/>
              <a:gd name="connsiteX6" fmla="*/ 1590851 w 7941698"/>
              <a:gd name="connsiteY6" fmla="*/ 6858000 h 6858000"/>
              <a:gd name="connsiteX7" fmla="*/ 1359192 w 7941698"/>
              <a:gd name="connsiteY7" fmla="*/ 6695210 h 6858000"/>
              <a:gd name="connsiteX8" fmla="*/ 21420 w 7941698"/>
              <a:gd name="connsiteY8" fmla="*/ 4455085 h 6858000"/>
              <a:gd name="connsiteX9" fmla="*/ 14315 w 7941698"/>
              <a:gd name="connsiteY9" fmla="*/ 4336002 h 6858000"/>
              <a:gd name="connsiteX10" fmla="*/ 0 w 7941698"/>
              <a:gd name="connsiteY10" fmla="*/ 4336002 h 6858000"/>
              <a:gd name="connsiteX11" fmla="*/ 0 w 7941698"/>
              <a:gd name="connsiteY11" fmla="*/ 4096074 h 6858000"/>
              <a:gd name="connsiteX0" fmla="*/ 0 w 7941698"/>
              <a:gd name="connsiteY0" fmla="*/ 0 h 6858000"/>
              <a:gd name="connsiteX1" fmla="*/ 7941698 w 7941698"/>
              <a:gd name="connsiteY1" fmla="*/ 0 h 6858000"/>
              <a:gd name="connsiteX2" fmla="*/ 7941698 w 7941698"/>
              <a:gd name="connsiteY2" fmla="*/ 5519032 h 6858000"/>
              <a:gd name="connsiteX3" fmla="*/ 7925609 w 7941698"/>
              <a:gd name="connsiteY3" fmla="*/ 5550821 h 6858000"/>
              <a:gd name="connsiteX4" fmla="*/ 6706448 w 7941698"/>
              <a:gd name="connsiteY4" fmla="*/ 6858000 h 6858000"/>
              <a:gd name="connsiteX5" fmla="*/ 1590851 w 7941698"/>
              <a:gd name="connsiteY5" fmla="*/ 6858000 h 6858000"/>
              <a:gd name="connsiteX6" fmla="*/ 1359192 w 7941698"/>
              <a:gd name="connsiteY6" fmla="*/ 6695210 h 6858000"/>
              <a:gd name="connsiteX7" fmla="*/ 21420 w 7941698"/>
              <a:gd name="connsiteY7" fmla="*/ 4455085 h 6858000"/>
              <a:gd name="connsiteX8" fmla="*/ 14315 w 7941698"/>
              <a:gd name="connsiteY8" fmla="*/ 4336002 h 6858000"/>
              <a:gd name="connsiteX9" fmla="*/ 0 w 7941698"/>
              <a:gd name="connsiteY9" fmla="*/ 4336002 h 6858000"/>
              <a:gd name="connsiteX10" fmla="*/ 0 w 7941698"/>
              <a:gd name="connsiteY10" fmla="*/ 4096074 h 6858000"/>
              <a:gd name="connsiteX11" fmla="*/ 0 w 7941698"/>
              <a:gd name="connsiteY11" fmla="*/ 0 h 6858000"/>
              <a:gd name="connsiteX0" fmla="*/ 0 w 7941698"/>
              <a:gd name="connsiteY0" fmla="*/ 0 h 6858000"/>
              <a:gd name="connsiteX1" fmla="*/ 7941698 w 7941698"/>
              <a:gd name="connsiteY1" fmla="*/ 0 h 6858000"/>
              <a:gd name="connsiteX2" fmla="*/ 7941698 w 7941698"/>
              <a:gd name="connsiteY2" fmla="*/ 5519032 h 6858000"/>
              <a:gd name="connsiteX3" fmla="*/ 6706448 w 7941698"/>
              <a:gd name="connsiteY3" fmla="*/ 6858000 h 6858000"/>
              <a:gd name="connsiteX4" fmla="*/ 1590851 w 7941698"/>
              <a:gd name="connsiteY4" fmla="*/ 6858000 h 6858000"/>
              <a:gd name="connsiteX5" fmla="*/ 1359192 w 7941698"/>
              <a:gd name="connsiteY5" fmla="*/ 6695210 h 6858000"/>
              <a:gd name="connsiteX6" fmla="*/ 21420 w 7941698"/>
              <a:gd name="connsiteY6" fmla="*/ 4455085 h 6858000"/>
              <a:gd name="connsiteX7" fmla="*/ 14315 w 7941698"/>
              <a:gd name="connsiteY7" fmla="*/ 4336002 h 6858000"/>
              <a:gd name="connsiteX8" fmla="*/ 0 w 7941698"/>
              <a:gd name="connsiteY8" fmla="*/ 4336002 h 6858000"/>
              <a:gd name="connsiteX9" fmla="*/ 0 w 7941698"/>
              <a:gd name="connsiteY9" fmla="*/ 4096074 h 6858000"/>
              <a:gd name="connsiteX10" fmla="*/ 0 w 7941698"/>
              <a:gd name="connsiteY10" fmla="*/ 0 h 6858000"/>
              <a:gd name="connsiteX0" fmla="*/ 0 w 7941698"/>
              <a:gd name="connsiteY0" fmla="*/ 0 h 6858000"/>
              <a:gd name="connsiteX1" fmla="*/ 7941698 w 7941698"/>
              <a:gd name="connsiteY1" fmla="*/ 0 h 6858000"/>
              <a:gd name="connsiteX2" fmla="*/ 7941698 w 7941698"/>
              <a:gd name="connsiteY2" fmla="*/ 5519032 h 6858000"/>
              <a:gd name="connsiteX3" fmla="*/ 6706448 w 7941698"/>
              <a:gd name="connsiteY3" fmla="*/ 6858000 h 6858000"/>
              <a:gd name="connsiteX4" fmla="*/ 1590851 w 7941698"/>
              <a:gd name="connsiteY4" fmla="*/ 6858000 h 6858000"/>
              <a:gd name="connsiteX5" fmla="*/ 1359192 w 7941698"/>
              <a:gd name="connsiteY5" fmla="*/ 6695210 h 6858000"/>
              <a:gd name="connsiteX6" fmla="*/ 21420 w 7941698"/>
              <a:gd name="connsiteY6" fmla="*/ 4455085 h 6858000"/>
              <a:gd name="connsiteX7" fmla="*/ 14315 w 7941698"/>
              <a:gd name="connsiteY7" fmla="*/ 4336002 h 6858000"/>
              <a:gd name="connsiteX8" fmla="*/ 0 w 7941698"/>
              <a:gd name="connsiteY8" fmla="*/ 4336002 h 6858000"/>
              <a:gd name="connsiteX9" fmla="*/ 0 w 7941698"/>
              <a:gd name="connsiteY9" fmla="*/ 4096074 h 6858000"/>
              <a:gd name="connsiteX10" fmla="*/ 0 w 7941698"/>
              <a:gd name="connsiteY10" fmla="*/ 0 h 6858000"/>
              <a:gd name="connsiteX0" fmla="*/ 0 w 8084371"/>
              <a:gd name="connsiteY0" fmla="*/ 0 h 6870747"/>
              <a:gd name="connsiteX1" fmla="*/ 7941698 w 8084371"/>
              <a:gd name="connsiteY1" fmla="*/ 0 h 6870747"/>
              <a:gd name="connsiteX2" fmla="*/ 7941698 w 8084371"/>
              <a:gd name="connsiteY2" fmla="*/ 5519032 h 6870747"/>
              <a:gd name="connsiteX3" fmla="*/ 7887548 w 8084371"/>
              <a:gd name="connsiteY3" fmla="*/ 6870747 h 6870747"/>
              <a:gd name="connsiteX4" fmla="*/ 1590851 w 8084371"/>
              <a:gd name="connsiteY4" fmla="*/ 6858000 h 6870747"/>
              <a:gd name="connsiteX5" fmla="*/ 1359192 w 8084371"/>
              <a:gd name="connsiteY5" fmla="*/ 6695210 h 6870747"/>
              <a:gd name="connsiteX6" fmla="*/ 21420 w 8084371"/>
              <a:gd name="connsiteY6" fmla="*/ 4455085 h 6870747"/>
              <a:gd name="connsiteX7" fmla="*/ 14315 w 8084371"/>
              <a:gd name="connsiteY7" fmla="*/ 4336002 h 6870747"/>
              <a:gd name="connsiteX8" fmla="*/ 0 w 8084371"/>
              <a:gd name="connsiteY8" fmla="*/ 4336002 h 6870747"/>
              <a:gd name="connsiteX9" fmla="*/ 0 w 8084371"/>
              <a:gd name="connsiteY9" fmla="*/ 4096074 h 6870747"/>
              <a:gd name="connsiteX10" fmla="*/ 0 w 8084371"/>
              <a:gd name="connsiteY10" fmla="*/ 0 h 6870747"/>
              <a:gd name="connsiteX0" fmla="*/ 0 w 8380670"/>
              <a:gd name="connsiteY0" fmla="*/ 0 h 6870763"/>
              <a:gd name="connsiteX1" fmla="*/ 7941698 w 8380670"/>
              <a:gd name="connsiteY1" fmla="*/ 0 h 6870763"/>
              <a:gd name="connsiteX2" fmla="*/ 7941698 w 8380670"/>
              <a:gd name="connsiteY2" fmla="*/ 5519032 h 6870763"/>
              <a:gd name="connsiteX3" fmla="*/ 7887548 w 8380670"/>
              <a:gd name="connsiteY3" fmla="*/ 6870747 h 6870763"/>
              <a:gd name="connsiteX4" fmla="*/ 1590851 w 8380670"/>
              <a:gd name="connsiteY4" fmla="*/ 6858000 h 6870763"/>
              <a:gd name="connsiteX5" fmla="*/ 1359192 w 8380670"/>
              <a:gd name="connsiteY5" fmla="*/ 6695210 h 6870763"/>
              <a:gd name="connsiteX6" fmla="*/ 21420 w 8380670"/>
              <a:gd name="connsiteY6" fmla="*/ 4455085 h 6870763"/>
              <a:gd name="connsiteX7" fmla="*/ 14315 w 8380670"/>
              <a:gd name="connsiteY7" fmla="*/ 4336002 h 6870763"/>
              <a:gd name="connsiteX8" fmla="*/ 0 w 8380670"/>
              <a:gd name="connsiteY8" fmla="*/ 4336002 h 6870763"/>
              <a:gd name="connsiteX9" fmla="*/ 0 w 8380670"/>
              <a:gd name="connsiteY9" fmla="*/ 4096074 h 6870763"/>
              <a:gd name="connsiteX10" fmla="*/ 0 w 8380670"/>
              <a:gd name="connsiteY10" fmla="*/ 0 h 6870763"/>
              <a:gd name="connsiteX0" fmla="*/ 0 w 8376504"/>
              <a:gd name="connsiteY0" fmla="*/ 0 h 6870752"/>
              <a:gd name="connsiteX1" fmla="*/ 7941698 w 8376504"/>
              <a:gd name="connsiteY1" fmla="*/ 0 h 6870752"/>
              <a:gd name="connsiteX2" fmla="*/ 7941698 w 8376504"/>
              <a:gd name="connsiteY2" fmla="*/ 5519032 h 6870752"/>
              <a:gd name="connsiteX3" fmla="*/ 7887548 w 8376504"/>
              <a:gd name="connsiteY3" fmla="*/ 6870747 h 6870752"/>
              <a:gd name="connsiteX4" fmla="*/ 1590851 w 8376504"/>
              <a:gd name="connsiteY4" fmla="*/ 6858000 h 6870752"/>
              <a:gd name="connsiteX5" fmla="*/ 1359192 w 8376504"/>
              <a:gd name="connsiteY5" fmla="*/ 6695210 h 6870752"/>
              <a:gd name="connsiteX6" fmla="*/ 21420 w 8376504"/>
              <a:gd name="connsiteY6" fmla="*/ 4455085 h 6870752"/>
              <a:gd name="connsiteX7" fmla="*/ 14315 w 8376504"/>
              <a:gd name="connsiteY7" fmla="*/ 4336002 h 6870752"/>
              <a:gd name="connsiteX8" fmla="*/ 0 w 8376504"/>
              <a:gd name="connsiteY8" fmla="*/ 4336002 h 6870752"/>
              <a:gd name="connsiteX9" fmla="*/ 0 w 8376504"/>
              <a:gd name="connsiteY9" fmla="*/ 4096074 h 6870752"/>
              <a:gd name="connsiteX10" fmla="*/ 0 w 8376504"/>
              <a:gd name="connsiteY10" fmla="*/ 0 h 6870752"/>
              <a:gd name="connsiteX0" fmla="*/ 0 w 7941698"/>
              <a:gd name="connsiteY0" fmla="*/ 0 h 6870747"/>
              <a:gd name="connsiteX1" fmla="*/ 7941698 w 7941698"/>
              <a:gd name="connsiteY1" fmla="*/ 0 h 6870747"/>
              <a:gd name="connsiteX2" fmla="*/ 7941698 w 7941698"/>
              <a:gd name="connsiteY2" fmla="*/ 5519032 h 6870747"/>
              <a:gd name="connsiteX3" fmla="*/ 7887548 w 7941698"/>
              <a:gd name="connsiteY3" fmla="*/ 6870747 h 6870747"/>
              <a:gd name="connsiteX4" fmla="*/ 1590851 w 7941698"/>
              <a:gd name="connsiteY4" fmla="*/ 6858000 h 6870747"/>
              <a:gd name="connsiteX5" fmla="*/ 1359192 w 7941698"/>
              <a:gd name="connsiteY5" fmla="*/ 6695210 h 6870747"/>
              <a:gd name="connsiteX6" fmla="*/ 21420 w 7941698"/>
              <a:gd name="connsiteY6" fmla="*/ 4455085 h 6870747"/>
              <a:gd name="connsiteX7" fmla="*/ 14315 w 7941698"/>
              <a:gd name="connsiteY7" fmla="*/ 4336002 h 6870747"/>
              <a:gd name="connsiteX8" fmla="*/ 0 w 7941698"/>
              <a:gd name="connsiteY8" fmla="*/ 4336002 h 6870747"/>
              <a:gd name="connsiteX9" fmla="*/ 0 w 7941698"/>
              <a:gd name="connsiteY9" fmla="*/ 4096074 h 6870747"/>
              <a:gd name="connsiteX10" fmla="*/ 0 w 7941698"/>
              <a:gd name="connsiteY10" fmla="*/ 0 h 6870747"/>
              <a:gd name="connsiteX0" fmla="*/ 0 w 7963748"/>
              <a:gd name="connsiteY0" fmla="*/ 0 h 6883494"/>
              <a:gd name="connsiteX1" fmla="*/ 7941698 w 7963748"/>
              <a:gd name="connsiteY1" fmla="*/ 0 h 6883494"/>
              <a:gd name="connsiteX2" fmla="*/ 7941698 w 7963748"/>
              <a:gd name="connsiteY2" fmla="*/ 5519032 h 6883494"/>
              <a:gd name="connsiteX3" fmla="*/ 7963748 w 7963748"/>
              <a:gd name="connsiteY3" fmla="*/ 6883494 h 6883494"/>
              <a:gd name="connsiteX4" fmla="*/ 1590851 w 7963748"/>
              <a:gd name="connsiteY4" fmla="*/ 6858000 h 6883494"/>
              <a:gd name="connsiteX5" fmla="*/ 1359192 w 7963748"/>
              <a:gd name="connsiteY5" fmla="*/ 6695210 h 6883494"/>
              <a:gd name="connsiteX6" fmla="*/ 21420 w 7963748"/>
              <a:gd name="connsiteY6" fmla="*/ 4455085 h 6883494"/>
              <a:gd name="connsiteX7" fmla="*/ 14315 w 7963748"/>
              <a:gd name="connsiteY7" fmla="*/ 4336002 h 6883494"/>
              <a:gd name="connsiteX8" fmla="*/ 0 w 7963748"/>
              <a:gd name="connsiteY8" fmla="*/ 4336002 h 6883494"/>
              <a:gd name="connsiteX9" fmla="*/ 0 w 7963748"/>
              <a:gd name="connsiteY9" fmla="*/ 4096074 h 6883494"/>
              <a:gd name="connsiteX10" fmla="*/ 0 w 7963748"/>
              <a:gd name="connsiteY10" fmla="*/ 0 h 688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963748" h="6883494">
                <a:moveTo>
                  <a:pt x="0" y="0"/>
                </a:moveTo>
                <a:lnTo>
                  <a:pt x="7941698" y="0"/>
                </a:lnTo>
                <a:lnTo>
                  <a:pt x="7941698" y="5519032"/>
                </a:lnTo>
                <a:lnTo>
                  <a:pt x="7963748" y="6883494"/>
                </a:lnTo>
                <a:lnTo>
                  <a:pt x="1590851" y="6858000"/>
                </a:lnTo>
                <a:lnTo>
                  <a:pt x="1359192" y="6695210"/>
                </a:lnTo>
                <a:cubicBezTo>
                  <a:pt x="622445" y="6128460"/>
                  <a:pt x="127646" y="5340385"/>
                  <a:pt x="21420" y="4455085"/>
                </a:cubicBezTo>
                <a:lnTo>
                  <a:pt x="14315" y="4336002"/>
                </a:lnTo>
                <a:lnTo>
                  <a:pt x="0" y="4336002"/>
                </a:lnTo>
                <a:lnTo>
                  <a:pt x="0" y="409607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12" t="-30307" r="-78607" b="-938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3794413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7242A-9B5C-9716-F50E-724657B8F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90D5ED-9A6F-1D7D-7BE9-A9E01507FD5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2691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Placeholder 31" descr="A picture containing person&#10;&#10;Description automatically generated">
            <a:extLst>
              <a:ext uri="{FF2B5EF4-FFF2-40B4-BE49-F238E27FC236}">
                <a16:creationId xmlns:a16="http://schemas.microsoft.com/office/drawing/2014/main" id="{BE3D8D21-8CD9-F5A0-1330-C0D5F9DD9D1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7813" b="7813"/>
          <a:stretch>
            <a:fillRect/>
          </a:stretch>
        </p:blipFill>
        <p:spPr/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276CFF4B-0E05-7694-5E17-433C2C9092EA}"/>
              </a:ext>
            </a:extLst>
          </p:cNvPr>
          <p:cNvSpPr>
            <a:spLocks noChangeAspect="1"/>
          </p:cNvSpPr>
          <p:nvPr/>
        </p:nvSpPr>
        <p:spPr>
          <a:xfrm>
            <a:off x="992829" y="-20341"/>
            <a:ext cx="5544000" cy="6152225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solidFill>
            <a:srgbClr val="4354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>
              <a:solidFill>
                <a:srgbClr val="435465"/>
              </a:solidFill>
            </a:endParaRPr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677D2B1F-ED10-C944-2E6B-44D9CB30E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61950100-63CF-7227-4935-C352955936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EC5A11-A491-ED80-8925-06D80FE06B5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51550" y="6138000"/>
            <a:ext cx="456449" cy="180000"/>
          </a:xfrm>
        </p:spPr>
        <p:txBody>
          <a:bodyPr/>
          <a:lstStyle/>
          <a:p>
            <a:fld id="{95850013-0FED-DB4F-A95E-FFF4A5127B9C}" type="slidenum">
              <a:rPr lang="en-IE" smtClean="0"/>
              <a:pPr/>
              <a:t>2</a:t>
            </a:fld>
            <a:endParaRPr lang="en-IE"/>
          </a:p>
        </p:txBody>
      </p:sp>
      <p:pic>
        <p:nvPicPr>
          <p:cNvPr id="15" name="Picture 14" descr="Text&#10;&#10;Description automatically generated">
            <a:extLst>
              <a:ext uri="{FF2B5EF4-FFF2-40B4-BE49-F238E27FC236}">
                <a16:creationId xmlns:a16="http://schemas.microsoft.com/office/drawing/2014/main" id="{E40958BF-4E8A-1896-7EFC-34187C521D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000" y="277200"/>
            <a:ext cx="2747701" cy="15336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67C363D-3C13-A8D9-6092-CC9E6EEC116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432000" y="5698700"/>
            <a:ext cx="14986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509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C04623AE-7EB4-802F-80D3-C8182B4740C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40775" t="-53" r="19845" b="60365"/>
          <a:stretch/>
        </p:blipFill>
        <p:spPr>
          <a:xfrm>
            <a:off x="0" y="0"/>
            <a:ext cx="12192000" cy="6858000"/>
          </a:xfrm>
        </p:spPr>
      </p:pic>
      <p:sp>
        <p:nvSpPr>
          <p:cNvPr id="12" name="Freeform 11">
            <a:extLst>
              <a:ext uri="{FF2B5EF4-FFF2-40B4-BE49-F238E27FC236}">
                <a16:creationId xmlns:a16="http://schemas.microsoft.com/office/drawing/2014/main" id="{BF953D28-0542-A10C-F329-6F505D482BA4}"/>
              </a:ext>
            </a:extLst>
          </p:cNvPr>
          <p:cNvSpPr>
            <a:spLocks noChangeAspect="1"/>
          </p:cNvSpPr>
          <p:nvPr/>
        </p:nvSpPr>
        <p:spPr>
          <a:xfrm>
            <a:off x="992829" y="-20341"/>
            <a:ext cx="5544000" cy="6152225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solidFill>
            <a:srgbClr val="4354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>
              <a:solidFill>
                <a:srgbClr val="435465"/>
              </a:solidFill>
            </a:endParaRPr>
          </a:p>
        </p:txBody>
      </p:sp>
      <p:pic>
        <p:nvPicPr>
          <p:cNvPr id="13" name="Picture 12" descr="Text&#10;&#10;Description automatically generated">
            <a:extLst>
              <a:ext uri="{FF2B5EF4-FFF2-40B4-BE49-F238E27FC236}">
                <a16:creationId xmlns:a16="http://schemas.microsoft.com/office/drawing/2014/main" id="{9264F871-1991-FDDB-30FA-CE4895256E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000" y="277200"/>
            <a:ext cx="2747701" cy="15336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CBF40B12-7266-6845-71EA-F3D27773F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71771BF-2B0A-5286-6C0A-1DD6E61796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ABB607D-669D-8829-D7E1-6DBD950833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432000" y="5708700"/>
            <a:ext cx="14986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626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close-up of a metal structure&#10;&#10;Description automatically generated with low confidence">
            <a:extLst>
              <a:ext uri="{FF2B5EF4-FFF2-40B4-BE49-F238E27FC236}">
                <a16:creationId xmlns:a16="http://schemas.microsoft.com/office/drawing/2014/main" id="{D0A7040F-343D-7C9F-7532-AEDFA1D1249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15096" t="1189" r="36524" b="51187"/>
          <a:stretch/>
        </p:blipFill>
        <p:spPr>
          <a:xfrm>
            <a:off x="0" y="0"/>
            <a:ext cx="12192000" cy="6858000"/>
          </a:xfrm>
        </p:spPr>
      </p:pic>
      <p:sp>
        <p:nvSpPr>
          <p:cNvPr id="9" name="Freeform 8">
            <a:extLst>
              <a:ext uri="{FF2B5EF4-FFF2-40B4-BE49-F238E27FC236}">
                <a16:creationId xmlns:a16="http://schemas.microsoft.com/office/drawing/2014/main" id="{5503C73D-82E1-A5F2-A7FF-E1387D0DEF12}"/>
              </a:ext>
            </a:extLst>
          </p:cNvPr>
          <p:cNvSpPr>
            <a:spLocks noChangeAspect="1"/>
          </p:cNvSpPr>
          <p:nvPr/>
        </p:nvSpPr>
        <p:spPr>
          <a:xfrm>
            <a:off x="5616000" y="1"/>
            <a:ext cx="5544000" cy="6152225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5A515ACB-1AC1-6D8B-2041-908E084CB3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64000" y="2376000"/>
            <a:ext cx="4218943" cy="1894785"/>
          </a:xfrm>
        </p:spPr>
        <p:txBody>
          <a:bodyPr/>
          <a:lstStyle/>
          <a:p>
            <a:endParaRPr lang="en-IE" dirty="0"/>
          </a:p>
        </p:txBody>
      </p:sp>
      <p:sp>
        <p:nvSpPr>
          <p:cNvPr id="14" name="Subtitle 13">
            <a:extLst>
              <a:ext uri="{FF2B5EF4-FFF2-40B4-BE49-F238E27FC236}">
                <a16:creationId xmlns:a16="http://schemas.microsoft.com/office/drawing/2014/main" id="{6FC42273-E40B-D656-FB20-376B5F42E6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64000" y="4270785"/>
            <a:ext cx="4218943" cy="993681"/>
          </a:xfrm>
        </p:spPr>
        <p:txBody>
          <a:bodyPr/>
          <a:lstStyle/>
          <a:p>
            <a:endParaRPr lang="en-IE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B98DC9B-9E00-153C-8C5E-64AEB0D85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000" y="270000"/>
            <a:ext cx="2736000" cy="152707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D698775-C00D-B859-385C-59A3EF3FECE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224000" y="5724000"/>
            <a:ext cx="14986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07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5503C73D-82E1-A5F2-A7FF-E1387D0DEF12}"/>
              </a:ext>
            </a:extLst>
          </p:cNvPr>
          <p:cNvSpPr>
            <a:spLocks noChangeAspect="1"/>
          </p:cNvSpPr>
          <p:nvPr/>
        </p:nvSpPr>
        <p:spPr>
          <a:xfrm>
            <a:off x="3420000" y="0"/>
            <a:ext cx="5652000" cy="6272074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C9118F-7186-EC05-B4F4-E880E8242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D1F273-202B-C671-E857-80741F203C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F7F8AE-E788-E099-25A8-55D6C2471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E18F1A-5B73-21E7-6EBD-A3E6CEC10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pPr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04976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65D24D51-CB55-516A-D02F-EC1A8340B38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28833" t="57056" r="28833" b="610"/>
          <a:stretch/>
        </p:blipFill>
        <p:spPr>
          <a:xfrm>
            <a:off x="0" y="0"/>
            <a:ext cx="12192000" cy="6858000"/>
          </a:xfrm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79EC6301-FFFE-A36B-D2FC-836D95210B69}"/>
              </a:ext>
            </a:extLst>
          </p:cNvPr>
          <p:cNvSpPr>
            <a:spLocks noChangeAspect="1"/>
          </p:cNvSpPr>
          <p:nvPr/>
        </p:nvSpPr>
        <p:spPr>
          <a:xfrm>
            <a:off x="3428355" y="0"/>
            <a:ext cx="5652000" cy="6272074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solidFill>
            <a:srgbClr val="4354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54E75EF-CC9E-6E3B-FCC8-F6B32BCCC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 dirty="0">
              <a:solidFill>
                <a:schemeClr val="bg1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BDF3D9D-4D9C-CFC1-E4D3-FAD600FD5F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>
              <a:solidFill>
                <a:schemeClr val="bg1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E90C44-4EC2-B19C-E4FC-6CA9D2856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F0C225-DB46-BC44-B9BD-6F5568F83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pPr/>
              <a:t>6</a:t>
            </a:fld>
            <a:endParaRPr lang="en-IE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9D60774-D1AA-21F0-EE0B-83E54314CE0D}"/>
              </a:ext>
            </a:extLst>
          </p:cNvPr>
          <p:cNvCxnSpPr>
            <a:cxnSpLocks/>
          </p:cNvCxnSpPr>
          <p:nvPr/>
        </p:nvCxnSpPr>
        <p:spPr>
          <a:xfrm>
            <a:off x="11352674" y="6135438"/>
            <a:ext cx="0" cy="180000"/>
          </a:xfrm>
          <a:prstGeom prst="line">
            <a:avLst/>
          </a:prstGeom>
          <a:ln w="28575">
            <a:solidFill>
              <a:srgbClr val="2AC5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243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BACF76D8-36D6-F92D-3881-ABAC831F2C4E}"/>
              </a:ext>
            </a:extLst>
          </p:cNvPr>
          <p:cNvSpPr>
            <a:spLocks noChangeAspect="1"/>
          </p:cNvSpPr>
          <p:nvPr/>
        </p:nvSpPr>
        <p:spPr>
          <a:xfrm>
            <a:off x="4716000" y="0"/>
            <a:ext cx="5652000" cy="6272074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solidFill>
            <a:srgbClr val="4354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4460C5-49AD-104B-C125-F845D5489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62FD62-2B19-E527-CCBB-BE02E7559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B06862-22AA-F259-9099-3DA83EF9F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pPr/>
              <a:t>7</a:t>
            </a:fld>
            <a:endParaRPr lang="en-IE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C2958AE-923E-C242-EABA-5FCD94E6A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8000" y="720000"/>
            <a:ext cx="4637802" cy="3348000"/>
          </a:xfrm>
        </p:spPr>
        <p:txBody>
          <a:bodyPr/>
          <a:lstStyle/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2781919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ACAB57-B685-EBC9-099A-A0CA65781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2AC683-66BC-D799-ED8C-276A37D0D3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5E5235-5E2C-E5C0-5A4D-7B02873CF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10F177-6A4F-4AC6-1DF3-4870F2878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39908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21014-5CDE-CA3D-C4AA-08DC36DBD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D02A9E-31AE-3E39-CBD3-CF3301166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1C8B36-E2EC-E7B6-5378-4D01C601F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50013-0FED-DB4F-A95E-FFF4A5127B9C}" type="slidenum">
              <a:rPr lang="en-IE" smtClean="0"/>
              <a:t>9</a:t>
            </a:fld>
            <a:endParaRPr lang="en-IE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46B19980-6192-48E2-9E34-8A3B3F61D1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100951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121EDCB449F27409E57881B74983F07" ma:contentTypeVersion="15" ma:contentTypeDescription="Create a new document." ma:contentTypeScope="" ma:versionID="e8cbf1bc234d9e75b3fb47cf0ddbe8d2">
  <xsd:schema xmlns:xsd="http://www.w3.org/2001/XMLSchema" xmlns:xs="http://www.w3.org/2001/XMLSchema" xmlns:p="http://schemas.microsoft.com/office/2006/metadata/properties" xmlns:ns2="c2604f75-035f-4bcf-b8d3-05bab17d453d" xmlns:ns3="e6b9e509-b424-4da0-b943-ec4d48415bba" targetNamespace="http://schemas.microsoft.com/office/2006/metadata/properties" ma:root="true" ma:fieldsID="cb20f4739b4a7f2dc429abb756e3d79e" ns2:_="" ns3:_="">
    <xsd:import namespace="c2604f75-035f-4bcf-b8d3-05bab17d453d"/>
    <xsd:import namespace="e6b9e509-b424-4da0-b943-ec4d48415b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604f75-035f-4bcf-b8d3-05bab17d45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bddb5b50-755e-41d6-8a3f-9a0e5bc6dc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b9e509-b424-4da0-b943-ec4d48415bb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58c067be-7639-43bd-96c4-89d39a4ba8b5}" ma:internalName="TaxCatchAll" ma:showField="CatchAllData" ma:web="e6b9e509-b424-4da0-b943-ec4d48415b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2604f75-035f-4bcf-b8d3-05bab17d453d">
      <Terms xmlns="http://schemas.microsoft.com/office/infopath/2007/PartnerControls"/>
    </lcf76f155ced4ddcb4097134ff3c332f>
    <TaxCatchAll xmlns="e6b9e509-b424-4da0-b943-ec4d48415bba" xsi:nil="true"/>
  </documentManagement>
</p:properties>
</file>

<file path=customXml/itemProps1.xml><?xml version="1.0" encoding="utf-8"?>
<ds:datastoreItem xmlns:ds="http://schemas.openxmlformats.org/officeDocument/2006/customXml" ds:itemID="{87B635CA-4AB6-4A6B-9A6B-BDEB154F4127}"/>
</file>

<file path=customXml/itemProps2.xml><?xml version="1.0" encoding="utf-8"?>
<ds:datastoreItem xmlns:ds="http://schemas.openxmlformats.org/officeDocument/2006/customXml" ds:itemID="{F5C6B043-B5BB-471B-9B99-FD1860B93744}"/>
</file>

<file path=customXml/itemProps3.xml><?xml version="1.0" encoding="utf-8"?>
<ds:datastoreItem xmlns:ds="http://schemas.openxmlformats.org/officeDocument/2006/customXml" ds:itemID="{B1999D6A-0D71-4B59-A360-B9C0B83F9120}"/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49</Words>
  <Application>Microsoft Office PowerPoint</Application>
  <PresentationFormat>Widescreen</PresentationFormat>
  <Paragraphs>25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.PingFang SC Regular</vt:lpstr>
      <vt:lpstr>Arial</vt:lpstr>
      <vt:lpstr>Calibri</vt:lpstr>
      <vt:lpstr>DM Sans</vt:lpstr>
      <vt:lpstr>Inter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Valerie Haslam</dc:creator>
  <cp:lastModifiedBy>John Power</cp:lastModifiedBy>
  <cp:revision>62</cp:revision>
  <dcterms:created xsi:type="dcterms:W3CDTF">2022-04-27T16:58:52Z</dcterms:created>
  <dcterms:modified xsi:type="dcterms:W3CDTF">2022-05-04T11:33:14Z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0x0101005121EDCB449F27409E57881B74983F07</vt:lpwstr>
  </property>
  <property fmtid="{D5CDD505-2E9C-101B-9397-08002B2CF9AE}" pid="3" name="MediaServiceImageTags">
    <vt:lpwstr/>
  </property>
</Properties>
</file>