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30275213" cy="428402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73"/>
  </p:normalViewPr>
  <p:slideViewPr>
    <p:cSldViewPr snapToGrid="0" snapToObjects="1">
      <p:cViewPr varScale="1">
        <p:scale>
          <a:sx n="18" d="100"/>
          <a:sy n="18" d="100"/>
        </p:scale>
        <p:origin x="2592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641" y="7011132"/>
            <a:ext cx="25733931" cy="14914762"/>
          </a:xfrm>
        </p:spPr>
        <p:txBody>
          <a:bodyPr anchor="b"/>
          <a:lstStyle>
            <a:lvl1pPr algn="ctr">
              <a:defRPr sz="198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4402" y="22501064"/>
            <a:ext cx="22706410" cy="10343147"/>
          </a:xfrm>
        </p:spPr>
        <p:txBody>
          <a:bodyPr/>
          <a:lstStyle>
            <a:lvl1pPr marL="0" indent="0" algn="ctr">
              <a:buNone/>
              <a:defRPr sz="7946"/>
            </a:lvl1pPr>
            <a:lvl2pPr marL="1513743" indent="0" algn="ctr">
              <a:buNone/>
              <a:defRPr sz="6622"/>
            </a:lvl2pPr>
            <a:lvl3pPr marL="3027487" indent="0" algn="ctr">
              <a:buNone/>
              <a:defRPr sz="5960"/>
            </a:lvl3pPr>
            <a:lvl4pPr marL="4541230" indent="0" algn="ctr">
              <a:buNone/>
              <a:defRPr sz="5297"/>
            </a:lvl4pPr>
            <a:lvl5pPr marL="6054974" indent="0" algn="ctr">
              <a:buNone/>
              <a:defRPr sz="5297"/>
            </a:lvl5pPr>
            <a:lvl6pPr marL="7568717" indent="0" algn="ctr">
              <a:buNone/>
              <a:defRPr sz="5297"/>
            </a:lvl6pPr>
            <a:lvl7pPr marL="9082461" indent="0" algn="ctr">
              <a:buNone/>
              <a:defRPr sz="5297"/>
            </a:lvl7pPr>
            <a:lvl8pPr marL="10596204" indent="0" algn="ctr">
              <a:buNone/>
              <a:defRPr sz="5297"/>
            </a:lvl8pPr>
            <a:lvl9pPr marL="12109948" indent="0" algn="ctr">
              <a:buNone/>
              <a:defRPr sz="5297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278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903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5701" y="2280848"/>
            <a:ext cx="6528093" cy="36305153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423" y="2280848"/>
            <a:ext cx="19205838" cy="36305153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21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260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654" y="10680331"/>
            <a:ext cx="26112371" cy="17820361"/>
          </a:xfrm>
        </p:spPr>
        <p:txBody>
          <a:bodyPr anchor="b"/>
          <a:lstStyle>
            <a:lvl1pPr>
              <a:defRPr sz="198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654" y="28669280"/>
            <a:ext cx="26112371" cy="9371307"/>
          </a:xfrm>
        </p:spPr>
        <p:txBody>
          <a:bodyPr/>
          <a:lstStyle>
            <a:lvl1pPr marL="0" indent="0">
              <a:buNone/>
              <a:defRPr sz="7946">
                <a:solidFill>
                  <a:schemeClr val="tx1"/>
                </a:solidFill>
              </a:defRPr>
            </a:lvl1pPr>
            <a:lvl2pPr marL="1513743" indent="0">
              <a:buNone/>
              <a:defRPr sz="6622">
                <a:solidFill>
                  <a:schemeClr val="tx1">
                    <a:tint val="75000"/>
                  </a:schemeClr>
                </a:solidFill>
              </a:defRPr>
            </a:lvl2pPr>
            <a:lvl3pPr marL="3027487" indent="0">
              <a:buNone/>
              <a:defRPr sz="5960">
                <a:solidFill>
                  <a:schemeClr val="tx1">
                    <a:tint val="75000"/>
                  </a:schemeClr>
                </a:solidFill>
              </a:defRPr>
            </a:lvl3pPr>
            <a:lvl4pPr marL="4541230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4pPr>
            <a:lvl5pPr marL="605497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5pPr>
            <a:lvl6pPr marL="7568717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6pPr>
            <a:lvl7pPr marL="9082461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7pPr>
            <a:lvl8pPr marL="1059620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8pPr>
            <a:lvl9pPr marL="12109948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925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1421" y="11404240"/>
            <a:ext cx="12866966" cy="2718176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6826" y="11404240"/>
            <a:ext cx="12866966" cy="2718176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523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280857"/>
            <a:ext cx="26112371" cy="828047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5368" y="10501820"/>
            <a:ext cx="12807832" cy="5146780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5368" y="15648601"/>
            <a:ext cx="12807832" cy="2301673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6828" y="10501820"/>
            <a:ext cx="12870909" cy="5146780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6828" y="15648601"/>
            <a:ext cx="12870909" cy="2301673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659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13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18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6018"/>
            <a:ext cx="9764544" cy="9996064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909" y="6168216"/>
            <a:ext cx="15326827" cy="30444362"/>
          </a:xfrm>
        </p:spPr>
        <p:txBody>
          <a:bodyPr/>
          <a:lstStyle>
            <a:lvl1pPr>
              <a:defRPr sz="10595"/>
            </a:lvl1pPr>
            <a:lvl2pPr>
              <a:defRPr sz="9271"/>
            </a:lvl2pPr>
            <a:lvl3pPr>
              <a:defRPr sz="7946"/>
            </a:lvl3pPr>
            <a:lvl4pPr>
              <a:defRPr sz="6622"/>
            </a:lvl4pPr>
            <a:lvl5pPr>
              <a:defRPr sz="6622"/>
            </a:lvl5pPr>
            <a:lvl6pPr>
              <a:defRPr sz="6622"/>
            </a:lvl6pPr>
            <a:lvl7pPr>
              <a:defRPr sz="6622"/>
            </a:lvl7pPr>
            <a:lvl8pPr>
              <a:defRPr sz="6622"/>
            </a:lvl8pPr>
            <a:lvl9pPr>
              <a:defRPr sz="662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52082"/>
            <a:ext cx="9764544" cy="23810073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097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6018"/>
            <a:ext cx="9764544" cy="9996064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70909" y="6168216"/>
            <a:ext cx="15326827" cy="30444362"/>
          </a:xfrm>
        </p:spPr>
        <p:txBody>
          <a:bodyPr anchor="t"/>
          <a:lstStyle>
            <a:lvl1pPr marL="0" indent="0">
              <a:buNone/>
              <a:defRPr sz="10595"/>
            </a:lvl1pPr>
            <a:lvl2pPr marL="1513743" indent="0">
              <a:buNone/>
              <a:defRPr sz="9271"/>
            </a:lvl2pPr>
            <a:lvl3pPr marL="3027487" indent="0">
              <a:buNone/>
              <a:defRPr sz="7946"/>
            </a:lvl3pPr>
            <a:lvl4pPr marL="4541230" indent="0">
              <a:buNone/>
              <a:defRPr sz="6622"/>
            </a:lvl4pPr>
            <a:lvl5pPr marL="6054974" indent="0">
              <a:buNone/>
              <a:defRPr sz="6622"/>
            </a:lvl5pPr>
            <a:lvl6pPr marL="7568717" indent="0">
              <a:buNone/>
              <a:defRPr sz="6622"/>
            </a:lvl6pPr>
            <a:lvl7pPr marL="9082461" indent="0">
              <a:buNone/>
              <a:defRPr sz="6622"/>
            </a:lvl7pPr>
            <a:lvl8pPr marL="10596204" indent="0">
              <a:buNone/>
              <a:defRPr sz="6622"/>
            </a:lvl8pPr>
            <a:lvl9pPr marL="12109948" indent="0">
              <a:buNone/>
              <a:defRPr sz="662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52082"/>
            <a:ext cx="9764544" cy="23810073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089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1421" y="2280857"/>
            <a:ext cx="26112371" cy="82804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1421" y="11404240"/>
            <a:ext cx="26112371" cy="271817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1421" y="39706598"/>
            <a:ext cx="6811923" cy="2280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8665" y="39706598"/>
            <a:ext cx="10217884" cy="2280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81869" y="39706598"/>
            <a:ext cx="6811923" cy="2280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9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027487" rtl="0" eaLnBrk="1" latinLnBrk="0" hangingPunct="1">
        <a:lnSpc>
          <a:spcPct val="90000"/>
        </a:lnSpc>
        <a:spcBef>
          <a:spcPct val="0"/>
        </a:spcBef>
        <a:buNone/>
        <a:defRPr sz="145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872" indent="-756872" algn="l" defTabSz="3027487" rtl="0" eaLnBrk="1" latinLnBrk="0" hangingPunct="1">
        <a:lnSpc>
          <a:spcPct val="90000"/>
        </a:lnSpc>
        <a:spcBef>
          <a:spcPts val="3311"/>
        </a:spcBef>
        <a:buFont typeface="Arial" panose="020B0604020202020204" pitchFamily="34" charset="0"/>
        <a:buChar char="•"/>
        <a:defRPr sz="9271" kern="1200">
          <a:solidFill>
            <a:schemeClr val="tx1"/>
          </a:solidFill>
          <a:latin typeface="+mn-lt"/>
          <a:ea typeface="+mn-ea"/>
          <a:cs typeface="+mn-cs"/>
        </a:defRPr>
      </a:lvl1pPr>
      <a:lvl2pPr marL="2270615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2pPr>
      <a:lvl3pPr marL="378435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2" kern="1200">
          <a:solidFill>
            <a:schemeClr val="tx1"/>
          </a:solidFill>
          <a:latin typeface="+mn-lt"/>
          <a:ea typeface="+mn-ea"/>
          <a:cs typeface="+mn-cs"/>
        </a:defRPr>
      </a:lvl3pPr>
      <a:lvl4pPr marL="5298102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81184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0A1CF-81FE-334A-8A14-89E7FE0974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19703" y="1576302"/>
            <a:ext cx="20741483" cy="2716298"/>
          </a:xfrm>
        </p:spPr>
        <p:txBody>
          <a:bodyPr>
            <a:normAutofit/>
          </a:bodyPr>
          <a:lstStyle/>
          <a:p>
            <a:pPr algn="l"/>
            <a:r>
              <a:rPr lang="en-US" sz="7067" b="1" dirty="0">
                <a:latin typeface="DM Sans" pitchFamily="2" charset="77"/>
              </a:rPr>
              <a:t>Title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815DF1-A91B-7A4D-9521-8E9BC8893E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19703" y="5785612"/>
            <a:ext cx="22706409" cy="8435807"/>
          </a:xfrm>
        </p:spPr>
        <p:txBody>
          <a:bodyPr>
            <a:normAutofit/>
          </a:bodyPr>
          <a:lstStyle/>
          <a:p>
            <a:pPr algn="l"/>
            <a:r>
              <a:rPr lang="en-US" sz="2827" dirty="0">
                <a:latin typeface="Inter Light" panose="02000503000000020004" pitchFamily="2" charset="0"/>
                <a:ea typeface="Inter Light" panose="02000503000000020004" pitchFamily="2" charset="0"/>
              </a:rPr>
              <a:t>Body text here</a:t>
            </a:r>
          </a:p>
        </p:txBody>
      </p:sp>
    </p:spTree>
    <p:extLst>
      <p:ext uri="{BB962C8B-B14F-4D97-AF65-F5344CB8AC3E}">
        <p14:creationId xmlns:p14="http://schemas.microsoft.com/office/powerpoint/2010/main" val="2611891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E1C23B8-43ED-A840-807F-E70A55F5F30F}"/>
              </a:ext>
            </a:extLst>
          </p:cNvPr>
          <p:cNvSpPr txBox="1">
            <a:spLocks/>
          </p:cNvSpPr>
          <p:nvPr/>
        </p:nvSpPr>
        <p:spPr>
          <a:xfrm>
            <a:off x="2719703" y="1576302"/>
            <a:ext cx="20741483" cy="2716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027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5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067" b="1">
                <a:latin typeface="DM Sans" pitchFamily="2" charset="77"/>
              </a:rPr>
              <a:t>Title here</a:t>
            </a:r>
            <a:endParaRPr lang="en-US" sz="7067" b="1" dirty="0">
              <a:latin typeface="DM Sans" pitchFamily="2" charset="77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7CD340BF-3C16-4141-ACCE-8500E1E7776B}"/>
              </a:ext>
            </a:extLst>
          </p:cNvPr>
          <p:cNvSpPr txBox="1">
            <a:spLocks/>
          </p:cNvSpPr>
          <p:nvPr/>
        </p:nvSpPr>
        <p:spPr>
          <a:xfrm>
            <a:off x="2719703" y="5785612"/>
            <a:ext cx="22706409" cy="84358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756872" indent="-756872" algn="l" defTabSz="3027487" rtl="0" eaLnBrk="1" latinLnBrk="0" hangingPunct="1">
              <a:lnSpc>
                <a:spcPct val="90000"/>
              </a:lnSpc>
              <a:spcBef>
                <a:spcPts val="3311"/>
              </a:spcBef>
              <a:buFont typeface="Arial" panose="020B0604020202020204" pitchFamily="34" charset="0"/>
              <a:buChar char="•"/>
              <a:defRPr sz="92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70615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84359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662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98102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11846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325589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39333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353076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866820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27" dirty="0">
                <a:latin typeface="Inter Light" panose="02000503000000020004" pitchFamily="2" charset="0"/>
                <a:ea typeface="Inter Light" panose="02000503000000020004" pitchFamily="2" charset="0"/>
              </a:rPr>
              <a:t>Body text here</a:t>
            </a:r>
          </a:p>
        </p:txBody>
      </p:sp>
    </p:spTree>
    <p:extLst>
      <p:ext uri="{BB962C8B-B14F-4D97-AF65-F5344CB8AC3E}">
        <p14:creationId xmlns:p14="http://schemas.microsoft.com/office/powerpoint/2010/main" val="725443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E0B2D6-2AEF-C245-90A8-11F2B48B8199}"/>
              </a:ext>
            </a:extLst>
          </p:cNvPr>
          <p:cNvSpPr txBox="1">
            <a:spLocks/>
          </p:cNvSpPr>
          <p:nvPr/>
        </p:nvSpPr>
        <p:spPr>
          <a:xfrm>
            <a:off x="2719703" y="1576302"/>
            <a:ext cx="20741483" cy="2716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027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5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067" b="1">
                <a:latin typeface="DM Sans" pitchFamily="2" charset="77"/>
              </a:rPr>
              <a:t>Title here</a:t>
            </a:r>
            <a:endParaRPr lang="en-US" sz="7067" b="1" dirty="0">
              <a:latin typeface="DM Sans" pitchFamily="2" charset="77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DFD5F49-8644-F645-95D1-BBF4485135A7}"/>
              </a:ext>
            </a:extLst>
          </p:cNvPr>
          <p:cNvSpPr txBox="1">
            <a:spLocks/>
          </p:cNvSpPr>
          <p:nvPr/>
        </p:nvSpPr>
        <p:spPr>
          <a:xfrm>
            <a:off x="2719703" y="5785612"/>
            <a:ext cx="22706409" cy="84358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756872" indent="-756872" algn="l" defTabSz="3027487" rtl="0" eaLnBrk="1" latinLnBrk="0" hangingPunct="1">
              <a:lnSpc>
                <a:spcPct val="90000"/>
              </a:lnSpc>
              <a:spcBef>
                <a:spcPts val="3311"/>
              </a:spcBef>
              <a:buFont typeface="Arial" panose="020B0604020202020204" pitchFamily="34" charset="0"/>
              <a:buChar char="•"/>
              <a:defRPr sz="92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70615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84359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662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98102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11846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325589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39333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353076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866820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27" dirty="0">
                <a:latin typeface="Inter Light" panose="02000503000000020004" pitchFamily="2" charset="0"/>
                <a:ea typeface="Inter Light" panose="02000503000000020004" pitchFamily="2" charset="0"/>
              </a:rPr>
              <a:t>Body text here</a:t>
            </a:r>
          </a:p>
        </p:txBody>
      </p:sp>
    </p:spTree>
    <p:extLst>
      <p:ext uri="{BB962C8B-B14F-4D97-AF65-F5344CB8AC3E}">
        <p14:creationId xmlns:p14="http://schemas.microsoft.com/office/powerpoint/2010/main" val="684779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15A5D88-E3E0-084B-92DB-8BF5A0A2F208}"/>
              </a:ext>
            </a:extLst>
          </p:cNvPr>
          <p:cNvSpPr txBox="1">
            <a:spLocks/>
          </p:cNvSpPr>
          <p:nvPr/>
        </p:nvSpPr>
        <p:spPr>
          <a:xfrm>
            <a:off x="2719703" y="1576302"/>
            <a:ext cx="20741483" cy="2716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027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5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067" b="1">
                <a:latin typeface="DM Sans" pitchFamily="2" charset="77"/>
              </a:rPr>
              <a:t>Title here</a:t>
            </a:r>
            <a:endParaRPr lang="en-US" sz="7067" b="1" dirty="0">
              <a:latin typeface="DM Sans" pitchFamily="2" charset="77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C08E2DEA-7E64-2D4B-B4FB-17A0862D3272}"/>
              </a:ext>
            </a:extLst>
          </p:cNvPr>
          <p:cNvSpPr txBox="1">
            <a:spLocks/>
          </p:cNvSpPr>
          <p:nvPr/>
        </p:nvSpPr>
        <p:spPr>
          <a:xfrm>
            <a:off x="2719703" y="5785612"/>
            <a:ext cx="22706409" cy="84358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756872" indent="-756872" algn="l" defTabSz="3027487" rtl="0" eaLnBrk="1" latinLnBrk="0" hangingPunct="1">
              <a:lnSpc>
                <a:spcPct val="90000"/>
              </a:lnSpc>
              <a:spcBef>
                <a:spcPts val="3311"/>
              </a:spcBef>
              <a:buFont typeface="Arial" panose="020B0604020202020204" pitchFamily="34" charset="0"/>
              <a:buChar char="•"/>
              <a:defRPr sz="92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70615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84359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662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98102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11846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325589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39333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353076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866820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27" dirty="0">
                <a:latin typeface="Inter Light" panose="02000503000000020004" pitchFamily="2" charset="0"/>
                <a:ea typeface="Inter Light" panose="02000503000000020004" pitchFamily="2" charset="0"/>
              </a:rPr>
              <a:t>Body text here</a:t>
            </a:r>
          </a:p>
        </p:txBody>
      </p:sp>
    </p:spTree>
    <p:extLst>
      <p:ext uri="{BB962C8B-B14F-4D97-AF65-F5344CB8AC3E}">
        <p14:creationId xmlns:p14="http://schemas.microsoft.com/office/powerpoint/2010/main" val="4141827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20</Words>
  <Application>Microsoft Macintosh PowerPoint</Application>
  <PresentationFormat>Custom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DM Sans</vt:lpstr>
      <vt:lpstr>Inter Light</vt:lpstr>
      <vt:lpstr>Office Theme</vt:lpstr>
      <vt:lpstr>Title here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here</dc:title>
  <dc:creator>Phillip McCaskill</dc:creator>
  <cp:lastModifiedBy>Phillip McCaskill</cp:lastModifiedBy>
  <cp:revision>2</cp:revision>
  <dcterms:created xsi:type="dcterms:W3CDTF">2023-02-16T15:07:39Z</dcterms:created>
  <dcterms:modified xsi:type="dcterms:W3CDTF">2023-02-16T15:33:41Z</dcterms:modified>
</cp:coreProperties>
</file>