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13716000" cy="2438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2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C0D4A9-B198-4E12-B230-C8D7C37E4013}" v="2" dt="2022-08-16T14:12:56.6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23" autoAdjust="0"/>
    <p:restoredTop sz="94660"/>
  </p:normalViewPr>
  <p:slideViewPr>
    <p:cSldViewPr snapToGrid="0">
      <p:cViewPr varScale="1">
        <p:scale>
          <a:sx n="32" d="100"/>
          <a:sy n="32" d="100"/>
        </p:scale>
        <p:origin x="40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8" d="100"/>
        <a:sy n="38" d="100"/>
      </p:scale>
      <p:origin x="0" y="-5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Power" userId="b6af0e90-4114-4ae2-8283-92fca6899b10" providerId="ADAL" clId="{88C0D4A9-B198-4E12-B230-C8D7C37E4013}"/>
    <pc:docChg chg="modSld">
      <pc:chgData name="John Power" userId="b6af0e90-4114-4ae2-8283-92fca6899b10" providerId="ADAL" clId="{88C0D4A9-B198-4E12-B230-C8D7C37E4013}" dt="2022-08-16T14:12:59.363" v="4" actId="18131"/>
      <pc:docMkLst>
        <pc:docMk/>
      </pc:docMkLst>
      <pc:sldChg chg="addSp delSp modSp mod">
        <pc:chgData name="John Power" userId="b6af0e90-4114-4ae2-8283-92fca6899b10" providerId="ADAL" clId="{88C0D4A9-B198-4E12-B230-C8D7C37E4013}" dt="2022-08-16T14:12:59.363" v="4" actId="18131"/>
        <pc:sldMkLst>
          <pc:docMk/>
          <pc:sldMk cId="3510431364" sldId="276"/>
        </pc:sldMkLst>
        <pc:spChg chg="del">
          <ac:chgData name="John Power" userId="b6af0e90-4114-4ae2-8283-92fca6899b10" providerId="ADAL" clId="{88C0D4A9-B198-4E12-B230-C8D7C37E4013}" dt="2022-08-16T14:12:52.686" v="0" actId="931"/>
          <ac:spMkLst>
            <pc:docMk/>
            <pc:sldMk cId="3510431364" sldId="276"/>
            <ac:spMk id="5" creationId="{E248922A-69CF-9737-C400-48F0A4E45097}"/>
          </ac:spMkLst>
        </pc:spChg>
        <pc:picChg chg="add mod modCrop">
          <ac:chgData name="John Power" userId="b6af0e90-4114-4ae2-8283-92fca6899b10" providerId="ADAL" clId="{88C0D4A9-B198-4E12-B230-C8D7C37E4013}" dt="2022-08-16T14:12:59.363" v="4" actId="18131"/>
          <ac:picMkLst>
            <pc:docMk/>
            <pc:sldMk cId="3510431364" sldId="276"/>
            <ac:picMk id="7" creationId="{58FA4CC8-0274-9A1B-A31D-590D2EA166A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160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5328000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1052000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8138679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rgbClr val="0062AF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90161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5328000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1052000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8138679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44352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9085083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68428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34611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08808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62867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52591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73422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111720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928204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11473618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7197618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4284297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bg1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3716000" cy="10099675"/>
          </a:xfrm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78290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ory &amp; pic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836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DC7706B-CA99-7953-A441-4DA5BC9152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6000" y="14220000"/>
            <a:ext cx="10937025" cy="2810679"/>
          </a:xfrm>
        </p:spPr>
        <p:txBody>
          <a:bodyPr anchor="t"/>
          <a:lstStyle>
            <a:lvl1pPr algn="l"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631F92E-8A4D-6E0C-AAA1-E6D2FAA05DE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836000" y="17279999"/>
            <a:ext cx="10937025" cy="4831855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020E8617-3016-C066-5223-5DE9923B4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36000" y="15382941"/>
            <a:ext cx="10937025" cy="1929993"/>
          </a:xfrm>
        </p:spPr>
        <p:txBody>
          <a:bodyPr>
            <a:noAutofit/>
          </a:bodyPr>
          <a:lstStyle>
            <a:lvl1pPr marL="0" indent="0" algn="l">
              <a:buNone/>
              <a:defRPr sz="8000" b="1">
                <a:solidFill>
                  <a:srgbClr val="0062AF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7DBDCB2-B8F0-C02A-DDC2-503EC52FD4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"/>
            <a:ext cx="13716000" cy="13439883"/>
          </a:xfrm>
          <a:custGeom>
            <a:avLst/>
            <a:gdLst>
              <a:gd name="connsiteX0" fmla="*/ 0 w 13716000"/>
              <a:gd name="connsiteY0" fmla="*/ 0 h 8165805"/>
              <a:gd name="connsiteX1" fmla="*/ 13716000 w 13716000"/>
              <a:gd name="connsiteY1" fmla="*/ 0 h 8165805"/>
              <a:gd name="connsiteX2" fmla="*/ 13716000 w 13716000"/>
              <a:gd name="connsiteY2" fmla="*/ 8165805 h 8165805"/>
              <a:gd name="connsiteX3" fmla="*/ 0 w 13716000"/>
              <a:gd name="connsiteY3" fmla="*/ 8165805 h 8165805"/>
              <a:gd name="connsiteX4" fmla="*/ 0 w 13716000"/>
              <a:gd name="connsiteY4" fmla="*/ 0 h 8165805"/>
              <a:gd name="connsiteX0" fmla="*/ 0 w 13716000"/>
              <a:gd name="connsiteY0" fmla="*/ 0 h 8165805"/>
              <a:gd name="connsiteX1" fmla="*/ 13716000 w 13716000"/>
              <a:gd name="connsiteY1" fmla="*/ 0 h 8165805"/>
              <a:gd name="connsiteX2" fmla="*/ 13716000 w 13716000"/>
              <a:gd name="connsiteY2" fmla="*/ 8165805 h 8165805"/>
              <a:gd name="connsiteX3" fmla="*/ 7070651 w 13716000"/>
              <a:gd name="connsiteY3" fmla="*/ 8165805 h 8165805"/>
              <a:gd name="connsiteX4" fmla="*/ 0 w 13716000"/>
              <a:gd name="connsiteY4" fmla="*/ 8165805 h 8165805"/>
              <a:gd name="connsiteX5" fmla="*/ 0 w 13716000"/>
              <a:gd name="connsiteY5" fmla="*/ 0 h 8165805"/>
              <a:gd name="connsiteX0" fmla="*/ 0 w 13716000"/>
              <a:gd name="connsiteY0" fmla="*/ 0 h 13343861"/>
              <a:gd name="connsiteX1" fmla="*/ 13716000 w 13716000"/>
              <a:gd name="connsiteY1" fmla="*/ 0 h 13343861"/>
              <a:gd name="connsiteX2" fmla="*/ 13716000 w 13716000"/>
              <a:gd name="connsiteY2" fmla="*/ 8165805 h 13343861"/>
              <a:gd name="connsiteX3" fmla="*/ 7102549 w 13716000"/>
              <a:gd name="connsiteY3" fmla="*/ 13343861 h 13343861"/>
              <a:gd name="connsiteX4" fmla="*/ 0 w 13716000"/>
              <a:gd name="connsiteY4" fmla="*/ 8165805 h 13343861"/>
              <a:gd name="connsiteX5" fmla="*/ 0 w 13716000"/>
              <a:gd name="connsiteY5" fmla="*/ 0 h 13343861"/>
              <a:gd name="connsiteX0" fmla="*/ 0 w 13716000"/>
              <a:gd name="connsiteY0" fmla="*/ 0 h 13343861"/>
              <a:gd name="connsiteX1" fmla="*/ 13716000 w 13716000"/>
              <a:gd name="connsiteY1" fmla="*/ 0 h 13343861"/>
              <a:gd name="connsiteX2" fmla="*/ 13716000 w 13716000"/>
              <a:gd name="connsiteY2" fmla="*/ 8165805 h 13343861"/>
              <a:gd name="connsiteX3" fmla="*/ 7102549 w 13716000"/>
              <a:gd name="connsiteY3" fmla="*/ 13343861 h 13343861"/>
              <a:gd name="connsiteX4" fmla="*/ 0 w 13716000"/>
              <a:gd name="connsiteY4" fmla="*/ 8165805 h 13343861"/>
              <a:gd name="connsiteX5" fmla="*/ 0 w 13716000"/>
              <a:gd name="connsiteY5" fmla="*/ 0 h 13343861"/>
              <a:gd name="connsiteX0" fmla="*/ 0 w 13716000"/>
              <a:gd name="connsiteY0" fmla="*/ 0 h 13344033"/>
              <a:gd name="connsiteX1" fmla="*/ 13716000 w 13716000"/>
              <a:gd name="connsiteY1" fmla="*/ 0 h 13344033"/>
              <a:gd name="connsiteX2" fmla="*/ 13716000 w 13716000"/>
              <a:gd name="connsiteY2" fmla="*/ 8165805 h 13344033"/>
              <a:gd name="connsiteX3" fmla="*/ 7102549 w 13716000"/>
              <a:gd name="connsiteY3" fmla="*/ 13343861 h 13344033"/>
              <a:gd name="connsiteX4" fmla="*/ 0 w 13716000"/>
              <a:gd name="connsiteY4" fmla="*/ 8165805 h 13344033"/>
              <a:gd name="connsiteX5" fmla="*/ 0 w 13716000"/>
              <a:gd name="connsiteY5" fmla="*/ 0 h 13344033"/>
              <a:gd name="connsiteX0" fmla="*/ 0 w 13716000"/>
              <a:gd name="connsiteY0" fmla="*/ 0 h 13344033"/>
              <a:gd name="connsiteX1" fmla="*/ 13716000 w 13716000"/>
              <a:gd name="connsiteY1" fmla="*/ 0 h 13344033"/>
              <a:gd name="connsiteX2" fmla="*/ 13716000 w 13716000"/>
              <a:gd name="connsiteY2" fmla="*/ 8165805 h 13344033"/>
              <a:gd name="connsiteX3" fmla="*/ 7102549 w 13716000"/>
              <a:gd name="connsiteY3" fmla="*/ 13343861 h 13344033"/>
              <a:gd name="connsiteX4" fmla="*/ 0 w 13716000"/>
              <a:gd name="connsiteY4" fmla="*/ 8165805 h 13344033"/>
              <a:gd name="connsiteX5" fmla="*/ 0 w 13716000"/>
              <a:gd name="connsiteY5" fmla="*/ 0 h 13344033"/>
              <a:gd name="connsiteX0" fmla="*/ 0 w 13716000"/>
              <a:gd name="connsiteY0" fmla="*/ 0 h 13344208"/>
              <a:gd name="connsiteX1" fmla="*/ 13716000 w 13716000"/>
              <a:gd name="connsiteY1" fmla="*/ 0 h 13344208"/>
              <a:gd name="connsiteX2" fmla="*/ 13716000 w 13716000"/>
              <a:gd name="connsiteY2" fmla="*/ 8165805 h 13344208"/>
              <a:gd name="connsiteX3" fmla="*/ 7102549 w 13716000"/>
              <a:gd name="connsiteY3" fmla="*/ 13343861 h 13344208"/>
              <a:gd name="connsiteX4" fmla="*/ 0 w 13716000"/>
              <a:gd name="connsiteY4" fmla="*/ 8165805 h 13344208"/>
              <a:gd name="connsiteX5" fmla="*/ 0 w 13716000"/>
              <a:gd name="connsiteY5" fmla="*/ 0 h 13344208"/>
              <a:gd name="connsiteX0" fmla="*/ 0 w 13716000"/>
              <a:gd name="connsiteY0" fmla="*/ 0 h 13439883"/>
              <a:gd name="connsiteX1" fmla="*/ 13716000 w 13716000"/>
              <a:gd name="connsiteY1" fmla="*/ 0 h 13439883"/>
              <a:gd name="connsiteX2" fmla="*/ 13716000 w 13716000"/>
              <a:gd name="connsiteY2" fmla="*/ 8165805 h 13439883"/>
              <a:gd name="connsiteX3" fmla="*/ 7017489 w 13716000"/>
              <a:gd name="connsiteY3" fmla="*/ 13439554 h 13439883"/>
              <a:gd name="connsiteX4" fmla="*/ 0 w 13716000"/>
              <a:gd name="connsiteY4" fmla="*/ 8165805 h 13439883"/>
              <a:gd name="connsiteX5" fmla="*/ 0 w 13716000"/>
              <a:gd name="connsiteY5" fmla="*/ 0 h 1343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6000" h="13439883">
                <a:moveTo>
                  <a:pt x="0" y="0"/>
                </a:moveTo>
                <a:lnTo>
                  <a:pt x="13716000" y="0"/>
                </a:lnTo>
                <a:lnTo>
                  <a:pt x="13716000" y="8165805"/>
                </a:lnTo>
                <a:cubicBezTo>
                  <a:pt x="13223358" y="11157099"/>
                  <a:pt x="10657369" y="13393479"/>
                  <a:pt x="7017489" y="13439554"/>
                </a:cubicBezTo>
                <a:cubicBezTo>
                  <a:pt x="3916326" y="13467907"/>
                  <a:pt x="506818" y="11667461"/>
                  <a:pt x="0" y="816580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</p:spPr>
        <p:txBody>
          <a:bodyPr anchor="ctr"/>
          <a:lstStyle>
            <a:lvl1pPr marL="0" indent="0" algn="ctr">
              <a:buNone/>
              <a:defRPr b="0">
                <a:latin typeface="+mn-lt"/>
              </a:defRPr>
            </a:lvl1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0562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219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8451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439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454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18850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7380000"/>
            <a:ext cx="9101025" cy="4140000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11520000"/>
            <a:ext cx="9101025" cy="1929993"/>
          </a:xfrm>
        </p:spPr>
        <p:txBody>
          <a:bodyPr>
            <a:normAutofit/>
          </a:bodyPr>
          <a:lstStyle>
            <a:lvl1pPr marL="0" indent="0" algn="l">
              <a:buNone/>
              <a:defRPr sz="5900" b="1">
                <a:solidFill>
                  <a:schemeClr val="bg1"/>
                </a:solidFill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3682873"/>
            <a:ext cx="9101025" cy="2911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7781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ory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924D91-C39F-AA47-D4D1-35F60FB786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000" y="5328000"/>
            <a:ext cx="9101025" cy="2810679"/>
          </a:xfrm>
        </p:spPr>
        <p:txBody>
          <a:bodyPr anchor="t"/>
          <a:lstStyle>
            <a:lvl1pPr algn="l">
              <a:defRPr sz="99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2B3FE5-FEFD-B940-EB0C-C0C3162E2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72000" y="22600356"/>
            <a:ext cx="5500575" cy="1298225"/>
          </a:xfrm>
        </p:spPr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endParaRPr lang="en-I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43F2C-DD17-2E3F-9878-BC402D35C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3000">
                <a:solidFill>
                  <a:schemeClr val="bg1"/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6385FDD-C36B-6CC8-1624-C14F4808A87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672000" y="11052000"/>
            <a:ext cx="9101025" cy="5179988"/>
          </a:xfrm>
        </p:spPr>
        <p:txBody>
          <a:bodyPr>
            <a:normAutofit/>
          </a:bodyPr>
          <a:lstStyle>
            <a:lvl1pPr marL="0" indent="0">
              <a:buNone/>
              <a:defRPr sz="5900" b="0">
                <a:solidFill>
                  <a:schemeClr val="bg1"/>
                </a:solidFill>
              </a:defRPr>
            </a:lvl1pPr>
            <a:lvl2pPr marL="1625498" indent="0">
              <a:buNone/>
              <a:defRPr sz="11581" b="0"/>
            </a:lvl2pPr>
            <a:lvl3pPr marL="3250997" indent="0">
              <a:buNone/>
              <a:defRPr sz="11581" b="0"/>
            </a:lvl3pPr>
            <a:lvl4pPr marL="4876495" indent="0">
              <a:buNone/>
              <a:defRPr sz="11581" b="0"/>
            </a:lvl4pPr>
            <a:lvl5pPr marL="6501988" indent="0">
              <a:buNone/>
              <a:defRPr sz="11581" b="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42B2FD-8B6D-A15A-A609-4803B1FC31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672000" y="8138679"/>
            <a:ext cx="9101025" cy="1929993"/>
          </a:xfrm>
        </p:spPr>
        <p:txBody>
          <a:bodyPr>
            <a:noAutofit/>
          </a:bodyPr>
          <a:lstStyle>
            <a:lvl1pPr marL="0" indent="0" algn="l">
              <a:buNone/>
              <a:defRPr sz="9900" b="1">
                <a:solidFill>
                  <a:schemeClr val="accent3"/>
                </a:solidFill>
                <a:latin typeface="DM Sans" pitchFamily="2" charset="0"/>
              </a:defRPr>
            </a:lvl1pPr>
            <a:lvl2pPr marL="1625498" indent="0" algn="ctr">
              <a:buNone/>
              <a:defRPr sz="7113"/>
            </a:lvl2pPr>
            <a:lvl3pPr marL="3250997" indent="0" algn="ctr">
              <a:buNone/>
              <a:defRPr sz="6400"/>
            </a:lvl3pPr>
            <a:lvl4pPr marL="4876489" indent="0" algn="ctr">
              <a:buNone/>
              <a:defRPr sz="5687"/>
            </a:lvl4pPr>
            <a:lvl5pPr marL="6501988" indent="0" algn="ctr">
              <a:buNone/>
              <a:defRPr sz="5687"/>
            </a:lvl5pPr>
            <a:lvl6pPr marL="8127486" indent="0" algn="ctr">
              <a:buNone/>
              <a:defRPr sz="5687"/>
            </a:lvl6pPr>
            <a:lvl7pPr marL="9752984" indent="0" algn="ctr">
              <a:buNone/>
              <a:defRPr sz="5687"/>
            </a:lvl7pPr>
            <a:lvl8pPr marL="11378477" indent="0" algn="ctr">
              <a:buNone/>
              <a:defRPr sz="5687"/>
            </a:lvl8pPr>
            <a:lvl9pPr marL="13003975" indent="0" algn="ctr">
              <a:buNone/>
              <a:defRPr sz="5687"/>
            </a:lvl9pPr>
          </a:lstStyle>
          <a:p>
            <a:r>
              <a:rPr lang="en-US" dirty="0"/>
              <a:t>Click to edit Master subtitle style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187211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6238C7-5588-EA00-1575-F3291CC30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1298228"/>
            <a:ext cx="11830050" cy="471311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CB8689-DA50-5166-63A9-586228A713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2975" y="6491115"/>
            <a:ext cx="11830050" cy="1547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04FFE6-2269-63BD-207C-F1CD73D4A3C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42975" y="22600356"/>
            <a:ext cx="3086100" cy="1298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96638-2E3A-4839-871C-CAED6C985E4F}" type="datetimeFigureOut">
              <a:rPr lang="en-IE" smtClean="0"/>
              <a:pPr/>
              <a:t>16/08/2022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A5262-6F83-4DD8-9E90-93A6E5B29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543425" y="22600356"/>
            <a:ext cx="4629150" cy="1298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63F28A-BB3C-50C3-9ED7-058517E3F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686925" y="22600356"/>
            <a:ext cx="3086100" cy="12982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7350A-47A6-4864-9047-A88A9929C27A}" type="slidenum">
              <a:rPr lang="en-IE" smtClean="0"/>
              <a:pPr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9055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91" r:id="rId10"/>
    <p:sldLayoutId id="2147483692" r:id="rId11"/>
    <p:sldLayoutId id="2147483690" r:id="rId12"/>
    <p:sldLayoutId id="2147483693" r:id="rId13"/>
    <p:sldLayoutId id="2147483694" r:id="rId14"/>
    <p:sldLayoutId id="2147483695" r:id="rId15"/>
    <p:sldLayoutId id="2147483696" r:id="rId16"/>
    <p:sldLayoutId id="2147483697" r:id="rId17"/>
    <p:sldLayoutId id="2147483698" r:id="rId18"/>
    <p:sldLayoutId id="2147483699" r:id="rId19"/>
    <p:sldLayoutId id="2147483700" r:id="rId20"/>
    <p:sldLayoutId id="2147483701" r:id="rId21"/>
  </p:sldLayoutIdLst>
  <p:txStyles>
    <p:titleStyle>
      <a:lvl1pPr algn="l" defTabSz="3250997" rtl="0" eaLnBrk="1" latinLnBrk="0" hangingPunct="1">
        <a:lnSpc>
          <a:spcPct val="90000"/>
        </a:lnSpc>
        <a:spcBef>
          <a:spcPct val="0"/>
        </a:spcBef>
        <a:buNone/>
        <a:defRPr sz="9879" kern="1200">
          <a:solidFill>
            <a:schemeClr val="tx2"/>
          </a:solidFill>
          <a:latin typeface="DM Sans" pitchFamily="2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812746" indent="-812746" algn="l" defTabSz="3250997" rtl="0" eaLnBrk="1" latinLnBrk="0" hangingPunct="1">
        <a:lnSpc>
          <a:spcPct val="90000"/>
        </a:lnSpc>
        <a:spcBef>
          <a:spcPts val="3554"/>
        </a:spcBef>
        <a:buFont typeface="Arial" panose="020B0604020202020204" pitchFamily="34" charset="0"/>
        <a:buChar char="•"/>
        <a:defRPr sz="59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1pPr>
      <a:lvl2pPr marL="2438245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59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2pPr>
      <a:lvl3pPr marL="4063743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59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3pPr>
      <a:lvl4pPr marL="5689241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59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4pPr>
      <a:lvl5pPr marL="7314734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5900" b="1" kern="1200">
          <a:solidFill>
            <a:schemeClr val="tx1"/>
          </a:solidFill>
          <a:latin typeface="Inter" panose="020B0502030000000004" pitchFamily="34" charset="0"/>
          <a:ea typeface="Inter" panose="020B0502030000000004" pitchFamily="34" charset="0"/>
          <a:cs typeface="+mn-cs"/>
        </a:defRPr>
      </a:lvl5pPr>
      <a:lvl6pPr marL="8940232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10565731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91229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3816721" indent="-812746" algn="l" defTabSz="3250997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498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250997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4876489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4pPr>
      <a:lvl5pPr marL="6501988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5pPr>
      <a:lvl6pPr marL="8127486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6pPr>
      <a:lvl7pPr marL="9752984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7pPr>
      <a:lvl8pPr marL="11378477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8pPr>
      <a:lvl9pPr marL="13003975" algn="l" defTabSz="3250997" rtl="0" eaLnBrk="1" latinLnBrk="0" hangingPunct="1">
        <a:defRPr sz="6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8A1B88-EDFA-26C1-BD33-89C618D8E1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05E48-AB46-9F1A-784F-244B5787EAB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57688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4FC0B-AEFA-B9DB-F1BB-6A141E34E44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85412-6B7E-2269-3973-95E6A4BDE16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A5D8F88-6C41-AE59-8F65-EC3D8865CB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85499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6051C-DF98-5C27-B3FD-F4368B8F6F4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B93AC9-F1B8-6A3F-06F5-77D9A58052C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293B3EF-78AA-E0E5-02E8-2A0E8D8384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144578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3602E-EAF5-FC0E-1B7D-2956E44D19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E2F3D-D3A9-1895-497C-BD95D1566ED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E24D649C-193D-5A4F-78EF-0E3B115012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1928EAB-3DB5-066C-F790-24F15AEDED9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8411504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B2472-BF1C-61A8-4CEF-5E1251A20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B5D0C0-A24D-1462-7180-B8B993207E7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4D41B8A-FEFF-C6AA-9E9E-36E53AEB84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CB5F549-2F81-0D7A-BBFD-E955AAEB18C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638467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58058-19A5-7A79-FF87-EDB98D4DCA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4E58F0-3851-73D5-EDF2-652553CF3F1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75CB3BFB-8BBF-544F-C0E5-636F9140AC2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15D0D85-1B6B-860F-9BB9-6F35472BB1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016074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B44DF-B7D6-6073-9C9B-EF43646566B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46011D-E05B-8EE4-D524-B40BB8E2E7B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45ED99-F6C5-7EC3-CFA2-B1F63FB4F17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E8CDB9A-D0CF-8BAE-A994-93C877BEA7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879800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038EE-A193-25A0-B117-079EAA9192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4B67B6-9F99-CE87-D359-4D8FF8399BE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C5C4B695-47D9-4A86-4D34-1F2499C6E0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3B083BD-001E-0E88-7C32-353BA084169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481081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E227-4768-5B0B-E893-94210D85F1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AED78F-2444-46EA-DCD1-BCED4A6C1AF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1C9A06A6-64B0-5857-06A2-C3CD2AE395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F494E47-234D-0C56-052B-AB5784302A4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3573442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98FCB0C-C03A-DA84-70A0-767BC67123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74F89B-4A13-F2E9-E79C-35C6B2FEA59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F1E96AE-CA70-93B1-0AC9-B434C37A7B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67BBC18-68F3-B665-5A26-E2AE5A17A3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715294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A8FE3-F903-5E46-DF1D-5444A017FF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5956B-CD42-CB5D-A642-1ACCBC6FE03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C2E2DC6-F35B-1968-E693-F79F1FE6F4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0B0014F-C4E8-1A91-AC40-CDB6FADB92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644423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13C7AE-532A-D2BA-2212-045944A1D5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E87D05-184C-9D13-4251-40344FE633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005F16-1879-098E-5893-711687ECB5B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78809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1BEC-8AA9-A8A5-DFAA-C0B388A766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1164D3-FF30-A5DC-3D39-EE869648F4F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3AE4496-849A-9387-887B-41A50341DD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6FB3880-84DE-4ED9-C201-B0C0AF7828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4293644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FAE96-8AEE-6D79-04D7-0814A4A4A2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8F717B-C5C7-00A0-B1F5-EC82571D78C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B397765-2137-13A5-865E-AE0767A3A7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7" name="Picture Placeholder 6" descr="Two women holding ice cream cones&#10;&#10;Description automatically generated with medium confidence">
            <a:extLst>
              <a:ext uri="{FF2B5EF4-FFF2-40B4-BE49-F238E27FC236}">
                <a16:creationId xmlns:a16="http://schemas.microsoft.com/office/drawing/2014/main" id="{58FA4CC8-0274-9A1B-A31D-590D2EA166A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5" r="25849"/>
          <a:stretch/>
        </p:blipFill>
        <p:spPr>
          <a:xfrm>
            <a:off x="0" y="0"/>
            <a:ext cx="13716000" cy="13630275"/>
          </a:xfr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10431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3B008-04F1-B995-DD09-933BFE767E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2DD4FC-7420-3372-BB56-D95F874D86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5EF07B-0732-3BB0-2930-CB428D091854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6485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00ABB-9FA9-A790-15D9-529A27CD74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7FDCAD-8F4E-B8BA-071F-1E94CCEE73C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19820C-65E3-9A4E-B6B3-ED550E9DF440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88099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C0347-A2CF-CF80-601F-7BF2915F13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AB294C-BD22-8E3D-23D1-DB481B7DC9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00DA10-4620-E7B6-CFF1-7A7AC3FBEE1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730528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81D51A-5B67-DD75-F0C8-6C68B7B800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61372F-6FAD-FECA-87A8-51B5E034A38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59AA3F-379F-FB9E-7A18-BE4D11C215B5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05654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E519D-DF0F-0045-EF17-BA083687D0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3A808E-DD8B-89D9-B533-F2B5A50CF0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0D99A-5A11-0060-CBEA-1FE12FAD64F7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33629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EB5B2-2304-AC9B-1BF9-F9B3CD37D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EE7D0F-061B-FE6F-2889-ADB0F4C183B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551110-FBF6-496F-3F1C-617994BA0AB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284701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F6F47-B646-E8CC-FBDA-9F37BD78B3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00977-4695-AF0B-FE0D-2F29569CFDA9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1A90719-28D8-6929-768C-7A751E4DFA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49981665"/>
      </p:ext>
    </p:extLst>
  </p:cSld>
  <p:clrMapOvr>
    <a:masterClrMapping/>
  </p:clrMapOvr>
</p:sld>
</file>

<file path=ppt/theme/theme1.xml><?xml version="1.0" encoding="utf-8"?>
<a:theme xmlns:a="http://schemas.openxmlformats.org/drawingml/2006/main" name="SETU Master Theme">
  <a:themeElements>
    <a:clrScheme name="SETU_Master Colours">
      <a:dk1>
        <a:sysClr val="windowText" lastClr="000000"/>
      </a:dk1>
      <a:lt1>
        <a:sysClr val="window" lastClr="FFFFFF"/>
      </a:lt1>
      <a:dk2>
        <a:srgbClr val="435465"/>
      </a:dk2>
      <a:lt2>
        <a:srgbClr val="E7E6E6"/>
      </a:lt2>
      <a:accent1>
        <a:srgbClr val="E74751"/>
      </a:accent1>
      <a:accent2>
        <a:srgbClr val="378B84"/>
      </a:accent2>
      <a:accent3>
        <a:srgbClr val="2AC5F4"/>
      </a:accent3>
      <a:accent4>
        <a:srgbClr val="FCCA3A"/>
      </a:accent4>
      <a:accent5>
        <a:srgbClr val="5F5AA8"/>
      </a:accent5>
      <a:accent6>
        <a:srgbClr val="4EB47D"/>
      </a:accent6>
      <a:hlink>
        <a:srgbClr val="3262AF"/>
      </a:hlink>
      <a:folHlink>
        <a:srgbClr val="A752A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121EDCB449F27409E57881B74983F07" ma:contentTypeVersion="15" ma:contentTypeDescription="Create a new document." ma:contentTypeScope="" ma:versionID="e8cbf1bc234d9e75b3fb47cf0ddbe8d2">
  <xsd:schema xmlns:xsd="http://www.w3.org/2001/XMLSchema" xmlns:xs="http://www.w3.org/2001/XMLSchema" xmlns:p="http://schemas.microsoft.com/office/2006/metadata/properties" xmlns:ns2="c2604f75-035f-4bcf-b8d3-05bab17d453d" xmlns:ns3="e6b9e509-b424-4da0-b943-ec4d48415bba" targetNamespace="http://schemas.microsoft.com/office/2006/metadata/properties" ma:root="true" ma:fieldsID="cb20f4739b4a7f2dc429abb756e3d79e" ns2:_="" ns3:_="">
    <xsd:import namespace="c2604f75-035f-4bcf-b8d3-05bab17d453d"/>
    <xsd:import namespace="e6b9e509-b424-4da0-b943-ec4d48415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604f75-035f-4bcf-b8d3-05bab17d45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bddb5b50-755e-41d6-8a3f-9a0e5bc6dc6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9e509-b424-4da0-b943-ec4d48415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8c067be-7639-43bd-96c4-89d39a4ba8b5}" ma:internalName="TaxCatchAll" ma:showField="CatchAllData" ma:web="e6b9e509-b424-4da0-b943-ec4d48415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EA95B-CDEC-420B-999E-76A79B22CC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7B9567-CAD6-4C05-A620-0950D511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604f75-035f-4bcf-b8d3-05bab17d453d"/>
    <ds:schemaRef ds:uri="e6b9e509-b424-4da0-b943-ec4d48415b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SETU Master Theme</Template>
  <TotalTime>46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DM Sans</vt:lpstr>
      <vt:lpstr>Inter</vt:lpstr>
      <vt:lpstr>SETU Master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Valerie Haslam</dc:creator>
  <cp:lastModifiedBy>John Power</cp:lastModifiedBy>
  <cp:revision>30</cp:revision>
  <dcterms:created xsi:type="dcterms:W3CDTF">2022-08-05T15:59:06Z</dcterms:created>
  <dcterms:modified xsi:type="dcterms:W3CDTF">2022-08-16T14:13:01Z</dcterms:modified>
</cp:coreProperties>
</file>