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5240000" cy="8001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 snapToGrid="0">
      <p:cViewPr>
        <p:scale>
          <a:sx n="69" d="100"/>
          <a:sy n="69" d="100"/>
        </p:scale>
        <p:origin x="408" y="6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2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1603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44961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46493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59785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210491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025475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5703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840719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92691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3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3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3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21712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9325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555163" y="0"/>
            <a:ext cx="5684837" cy="8001000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7562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Feed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2000" y="720000"/>
            <a:ext cx="6953097" cy="2546618"/>
          </a:xfrm>
        </p:spPr>
        <p:txBody>
          <a:bodyPr anchor="t"/>
          <a:lstStyle>
            <a:lvl1pPr algn="l">
              <a:defRPr sz="7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2000" y="4500000"/>
            <a:ext cx="6953097" cy="633279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44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2000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763671" y="7415742"/>
            <a:ext cx="4397614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161284" y="7415742"/>
            <a:ext cx="965771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670AA03-10A6-7C69-99B8-D086AC188A0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05097" y="0"/>
            <a:ext cx="6669141" cy="7397750"/>
          </a:xfrm>
          <a:custGeom>
            <a:avLst/>
            <a:gdLst>
              <a:gd name="connsiteX0" fmla="*/ 0 w 6647183"/>
              <a:gd name="connsiteY0" fmla="*/ 0 h 4718050"/>
              <a:gd name="connsiteX1" fmla="*/ 6647183 w 6647183"/>
              <a:gd name="connsiteY1" fmla="*/ 0 h 4718050"/>
              <a:gd name="connsiteX2" fmla="*/ 6647183 w 6647183"/>
              <a:gd name="connsiteY2" fmla="*/ 4718050 h 4718050"/>
              <a:gd name="connsiteX3" fmla="*/ 0 w 6647183"/>
              <a:gd name="connsiteY3" fmla="*/ 4718050 h 4718050"/>
              <a:gd name="connsiteX4" fmla="*/ 0 w 6647183"/>
              <a:gd name="connsiteY4" fmla="*/ 0 h 4718050"/>
              <a:gd name="connsiteX0" fmla="*/ 0 w 6647183"/>
              <a:gd name="connsiteY0" fmla="*/ 0 h 4718050"/>
              <a:gd name="connsiteX1" fmla="*/ 6647183 w 6647183"/>
              <a:gd name="connsiteY1" fmla="*/ 0 h 4718050"/>
              <a:gd name="connsiteX2" fmla="*/ 6647183 w 6647183"/>
              <a:gd name="connsiteY2" fmla="*/ 4718050 h 4718050"/>
              <a:gd name="connsiteX3" fmla="*/ 3290245 w 6647183"/>
              <a:gd name="connsiteY3" fmla="*/ 4718050 h 4718050"/>
              <a:gd name="connsiteX4" fmla="*/ 0 w 6647183"/>
              <a:gd name="connsiteY4" fmla="*/ 4718050 h 4718050"/>
              <a:gd name="connsiteX5" fmla="*/ 0 w 6647183"/>
              <a:gd name="connsiteY5" fmla="*/ 0 h 4718050"/>
              <a:gd name="connsiteX0" fmla="*/ 0 w 6647183"/>
              <a:gd name="connsiteY0" fmla="*/ 0 h 7391400"/>
              <a:gd name="connsiteX1" fmla="*/ 6647183 w 6647183"/>
              <a:gd name="connsiteY1" fmla="*/ 0 h 7391400"/>
              <a:gd name="connsiteX2" fmla="*/ 6647183 w 6647183"/>
              <a:gd name="connsiteY2" fmla="*/ 4718050 h 7391400"/>
              <a:gd name="connsiteX3" fmla="*/ 3423595 w 6647183"/>
              <a:gd name="connsiteY3" fmla="*/ 7391400 h 7391400"/>
              <a:gd name="connsiteX4" fmla="*/ 0 w 6647183"/>
              <a:gd name="connsiteY4" fmla="*/ 4718050 h 7391400"/>
              <a:gd name="connsiteX5" fmla="*/ 0 w 6647183"/>
              <a:gd name="connsiteY5" fmla="*/ 0 h 7391400"/>
              <a:gd name="connsiteX0" fmla="*/ 0 w 6647183"/>
              <a:gd name="connsiteY0" fmla="*/ 0 h 7391400"/>
              <a:gd name="connsiteX1" fmla="*/ 6647183 w 6647183"/>
              <a:gd name="connsiteY1" fmla="*/ 0 h 7391400"/>
              <a:gd name="connsiteX2" fmla="*/ 6647183 w 6647183"/>
              <a:gd name="connsiteY2" fmla="*/ 4718050 h 7391400"/>
              <a:gd name="connsiteX3" fmla="*/ 3423595 w 6647183"/>
              <a:gd name="connsiteY3" fmla="*/ 7391400 h 7391400"/>
              <a:gd name="connsiteX4" fmla="*/ 0 w 6647183"/>
              <a:gd name="connsiteY4" fmla="*/ 4718050 h 7391400"/>
              <a:gd name="connsiteX5" fmla="*/ 0 w 6647183"/>
              <a:gd name="connsiteY5" fmla="*/ 0 h 7391400"/>
              <a:gd name="connsiteX0" fmla="*/ 0 w 6647183"/>
              <a:gd name="connsiteY0" fmla="*/ 0 h 7392351"/>
              <a:gd name="connsiteX1" fmla="*/ 6647183 w 6647183"/>
              <a:gd name="connsiteY1" fmla="*/ 0 h 7392351"/>
              <a:gd name="connsiteX2" fmla="*/ 6647183 w 6647183"/>
              <a:gd name="connsiteY2" fmla="*/ 4718050 h 7392351"/>
              <a:gd name="connsiteX3" fmla="*/ 3423595 w 6647183"/>
              <a:gd name="connsiteY3" fmla="*/ 7391400 h 7392351"/>
              <a:gd name="connsiteX4" fmla="*/ 0 w 6647183"/>
              <a:gd name="connsiteY4" fmla="*/ 4718050 h 7392351"/>
              <a:gd name="connsiteX5" fmla="*/ 0 w 6647183"/>
              <a:gd name="connsiteY5" fmla="*/ 0 h 7392351"/>
              <a:gd name="connsiteX0" fmla="*/ 648 w 6647831"/>
              <a:gd name="connsiteY0" fmla="*/ 0 h 7392258"/>
              <a:gd name="connsiteX1" fmla="*/ 6647831 w 6647831"/>
              <a:gd name="connsiteY1" fmla="*/ 0 h 7392258"/>
              <a:gd name="connsiteX2" fmla="*/ 6647831 w 6647831"/>
              <a:gd name="connsiteY2" fmla="*/ 4718050 h 7392258"/>
              <a:gd name="connsiteX3" fmla="*/ 3424243 w 6647831"/>
              <a:gd name="connsiteY3" fmla="*/ 7391400 h 7392258"/>
              <a:gd name="connsiteX4" fmla="*/ 648 w 6647831"/>
              <a:gd name="connsiteY4" fmla="*/ 4718050 h 7392258"/>
              <a:gd name="connsiteX5" fmla="*/ 648 w 6647831"/>
              <a:gd name="connsiteY5" fmla="*/ 0 h 7392258"/>
              <a:gd name="connsiteX0" fmla="*/ 648 w 6647831"/>
              <a:gd name="connsiteY0" fmla="*/ 0 h 7392258"/>
              <a:gd name="connsiteX1" fmla="*/ 6647831 w 6647831"/>
              <a:gd name="connsiteY1" fmla="*/ 0 h 7392258"/>
              <a:gd name="connsiteX2" fmla="*/ 6647831 w 6647831"/>
              <a:gd name="connsiteY2" fmla="*/ 4718050 h 7392258"/>
              <a:gd name="connsiteX3" fmla="*/ 3424243 w 6647831"/>
              <a:gd name="connsiteY3" fmla="*/ 7391400 h 7392258"/>
              <a:gd name="connsiteX4" fmla="*/ 648 w 6647831"/>
              <a:gd name="connsiteY4" fmla="*/ 4718050 h 7392258"/>
              <a:gd name="connsiteX5" fmla="*/ 648 w 6647831"/>
              <a:gd name="connsiteY5" fmla="*/ 0 h 7392258"/>
              <a:gd name="connsiteX0" fmla="*/ 648 w 6647831"/>
              <a:gd name="connsiteY0" fmla="*/ 0 h 7392258"/>
              <a:gd name="connsiteX1" fmla="*/ 6647831 w 6647831"/>
              <a:gd name="connsiteY1" fmla="*/ 0 h 7392258"/>
              <a:gd name="connsiteX2" fmla="*/ 6647831 w 6647831"/>
              <a:gd name="connsiteY2" fmla="*/ 4718050 h 7392258"/>
              <a:gd name="connsiteX3" fmla="*/ 3424243 w 6647831"/>
              <a:gd name="connsiteY3" fmla="*/ 7391400 h 7392258"/>
              <a:gd name="connsiteX4" fmla="*/ 648 w 6647831"/>
              <a:gd name="connsiteY4" fmla="*/ 4718050 h 7392258"/>
              <a:gd name="connsiteX5" fmla="*/ 648 w 6647831"/>
              <a:gd name="connsiteY5" fmla="*/ 0 h 7392258"/>
              <a:gd name="connsiteX0" fmla="*/ 648 w 6647831"/>
              <a:gd name="connsiteY0" fmla="*/ 0 h 7392258"/>
              <a:gd name="connsiteX1" fmla="*/ 6647831 w 6647831"/>
              <a:gd name="connsiteY1" fmla="*/ 0 h 7392258"/>
              <a:gd name="connsiteX2" fmla="*/ 6647831 w 6647831"/>
              <a:gd name="connsiteY2" fmla="*/ 4718050 h 7392258"/>
              <a:gd name="connsiteX3" fmla="*/ 3424243 w 6647831"/>
              <a:gd name="connsiteY3" fmla="*/ 7391400 h 7392258"/>
              <a:gd name="connsiteX4" fmla="*/ 648 w 6647831"/>
              <a:gd name="connsiteY4" fmla="*/ 4718050 h 7392258"/>
              <a:gd name="connsiteX5" fmla="*/ 648 w 6647831"/>
              <a:gd name="connsiteY5" fmla="*/ 0 h 7392258"/>
              <a:gd name="connsiteX0" fmla="*/ 745 w 6647928"/>
              <a:gd name="connsiteY0" fmla="*/ 0 h 7391400"/>
              <a:gd name="connsiteX1" fmla="*/ 6647928 w 6647928"/>
              <a:gd name="connsiteY1" fmla="*/ 0 h 7391400"/>
              <a:gd name="connsiteX2" fmla="*/ 6647928 w 6647928"/>
              <a:gd name="connsiteY2" fmla="*/ 4718050 h 7391400"/>
              <a:gd name="connsiteX3" fmla="*/ 3424340 w 6647928"/>
              <a:gd name="connsiteY3" fmla="*/ 7391400 h 7391400"/>
              <a:gd name="connsiteX4" fmla="*/ 745 w 6647928"/>
              <a:gd name="connsiteY4" fmla="*/ 4718050 h 7391400"/>
              <a:gd name="connsiteX5" fmla="*/ 745 w 6647928"/>
              <a:gd name="connsiteY5" fmla="*/ 0 h 7391400"/>
              <a:gd name="connsiteX0" fmla="*/ 751 w 6647934"/>
              <a:gd name="connsiteY0" fmla="*/ 0 h 7391400"/>
              <a:gd name="connsiteX1" fmla="*/ 6647934 w 6647934"/>
              <a:gd name="connsiteY1" fmla="*/ 0 h 7391400"/>
              <a:gd name="connsiteX2" fmla="*/ 6647934 w 6647934"/>
              <a:gd name="connsiteY2" fmla="*/ 4718050 h 7391400"/>
              <a:gd name="connsiteX3" fmla="*/ 3424346 w 6647934"/>
              <a:gd name="connsiteY3" fmla="*/ 7391400 h 7391400"/>
              <a:gd name="connsiteX4" fmla="*/ 751 w 6647934"/>
              <a:gd name="connsiteY4" fmla="*/ 4718050 h 7391400"/>
              <a:gd name="connsiteX5" fmla="*/ 751 w 6647934"/>
              <a:gd name="connsiteY5" fmla="*/ 0 h 7391400"/>
              <a:gd name="connsiteX0" fmla="*/ 1121 w 6648304"/>
              <a:gd name="connsiteY0" fmla="*/ 0 h 7391400"/>
              <a:gd name="connsiteX1" fmla="*/ 6648304 w 6648304"/>
              <a:gd name="connsiteY1" fmla="*/ 0 h 7391400"/>
              <a:gd name="connsiteX2" fmla="*/ 6648304 w 6648304"/>
              <a:gd name="connsiteY2" fmla="*/ 4718050 h 7391400"/>
              <a:gd name="connsiteX3" fmla="*/ 3424716 w 6648304"/>
              <a:gd name="connsiteY3" fmla="*/ 7391400 h 7391400"/>
              <a:gd name="connsiteX4" fmla="*/ 1121 w 6648304"/>
              <a:gd name="connsiteY4" fmla="*/ 4718050 h 7391400"/>
              <a:gd name="connsiteX5" fmla="*/ 1121 w 6648304"/>
              <a:gd name="connsiteY5" fmla="*/ 0 h 7391400"/>
              <a:gd name="connsiteX0" fmla="*/ 1179 w 6648362"/>
              <a:gd name="connsiteY0" fmla="*/ 0 h 7397750"/>
              <a:gd name="connsiteX1" fmla="*/ 6648362 w 6648362"/>
              <a:gd name="connsiteY1" fmla="*/ 0 h 7397750"/>
              <a:gd name="connsiteX2" fmla="*/ 6648362 w 6648362"/>
              <a:gd name="connsiteY2" fmla="*/ 4718050 h 7397750"/>
              <a:gd name="connsiteX3" fmla="*/ 3386674 w 6648362"/>
              <a:gd name="connsiteY3" fmla="*/ 7397750 h 7397750"/>
              <a:gd name="connsiteX4" fmla="*/ 1179 w 6648362"/>
              <a:gd name="connsiteY4" fmla="*/ 4718050 h 7397750"/>
              <a:gd name="connsiteX5" fmla="*/ 1179 w 6648362"/>
              <a:gd name="connsiteY5" fmla="*/ 0 h 7397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8362" h="7397750">
                <a:moveTo>
                  <a:pt x="1179" y="0"/>
                </a:moveTo>
                <a:lnTo>
                  <a:pt x="6648362" y="0"/>
                </a:lnTo>
                <a:lnTo>
                  <a:pt x="6648362" y="4718050"/>
                </a:lnTo>
                <a:cubicBezTo>
                  <a:pt x="6640633" y="5571067"/>
                  <a:pt x="5966153" y="7294033"/>
                  <a:pt x="3386674" y="7397750"/>
                </a:cubicBezTo>
                <a:cubicBezTo>
                  <a:pt x="638926" y="7376583"/>
                  <a:pt x="-32373" y="5558367"/>
                  <a:pt x="1179" y="4718050"/>
                </a:cubicBezTo>
                <a:lnTo>
                  <a:pt x="1179" y="0"/>
                </a:lnTo>
                <a:close/>
              </a:path>
            </a:pathLst>
          </a:cu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63204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3952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82147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1860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3725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3401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5688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6959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Fee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08000" y="1404000"/>
            <a:ext cx="11430000" cy="2546618"/>
          </a:xfrm>
        </p:spPr>
        <p:txBody>
          <a:bodyPr anchor="t"/>
          <a:lstStyle>
            <a:lvl1pPr algn="l">
              <a:defRPr sz="7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8000" y="4032000"/>
            <a:ext cx="11384250" cy="633279"/>
          </a:xfrm>
        </p:spPr>
        <p:txBody>
          <a:bodyPr>
            <a:normAutofit/>
          </a:bodyPr>
          <a:lstStyle>
            <a:lvl1pPr marL="0" indent="0" algn="l">
              <a:buNone/>
              <a:defRPr sz="3800" b="1">
                <a:solidFill>
                  <a:schemeClr val="bg1"/>
                </a:solidFill>
              </a:defRPr>
            </a:lvl1pPr>
            <a:lvl2pPr marL="533370" indent="0" algn="ctr">
              <a:buNone/>
              <a:defRPr sz="2334"/>
            </a:lvl2pPr>
            <a:lvl3pPr marL="1066740" indent="0" algn="ctr">
              <a:buNone/>
              <a:defRPr sz="2100"/>
            </a:lvl3pPr>
            <a:lvl4pPr marL="1600108" indent="0" algn="ctr">
              <a:buNone/>
              <a:defRPr sz="1866"/>
            </a:lvl4pPr>
            <a:lvl5pPr marL="2133478" indent="0" algn="ctr">
              <a:buNone/>
              <a:defRPr sz="1866"/>
            </a:lvl5pPr>
            <a:lvl6pPr marL="2666848" indent="0" algn="ctr">
              <a:buNone/>
              <a:defRPr sz="1866"/>
            </a:lvl6pPr>
            <a:lvl7pPr marL="3200218" indent="0" algn="ctr">
              <a:buNone/>
              <a:defRPr sz="1866"/>
            </a:lvl7pPr>
            <a:lvl8pPr marL="3733586" indent="0" algn="ctr">
              <a:buNone/>
              <a:defRPr sz="1866"/>
            </a:lvl8pPr>
            <a:lvl9pPr marL="4266956" indent="0" algn="ctr">
              <a:buNone/>
              <a:defRPr sz="1866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68B1D-6F16-27DD-E8B7-64F096DF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887038" y="7415742"/>
            <a:ext cx="1589712" cy="42598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2808000" y="4746662"/>
            <a:ext cx="11384250" cy="955496"/>
          </a:xfrm>
        </p:spPr>
        <p:txBody>
          <a:bodyPr/>
          <a:lstStyle>
            <a:lvl1pPr marL="0" indent="0">
              <a:buNone/>
              <a:defRPr sz="3800" b="0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6AB009-8435-398B-E40F-F162715C0B8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2808000" y="5783541"/>
            <a:ext cx="11384250" cy="955496"/>
          </a:xfrm>
        </p:spPr>
        <p:txBody>
          <a:bodyPr>
            <a:norm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</a:defRPr>
            </a:lvl1pPr>
            <a:lvl2pPr marL="533370" indent="0">
              <a:buNone/>
              <a:defRPr sz="3800" b="0"/>
            </a:lvl2pPr>
            <a:lvl3pPr marL="1066740" indent="0">
              <a:buNone/>
              <a:defRPr sz="3800" b="0"/>
            </a:lvl3pPr>
            <a:lvl4pPr marL="1600110" indent="0">
              <a:buNone/>
              <a:defRPr sz="3800" b="0"/>
            </a:lvl4pPr>
            <a:lvl5pPr marL="2133478" indent="0">
              <a:buNone/>
              <a:defRPr sz="3800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0312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6238C7-5588-EA00-1575-F3291CC30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750" y="425981"/>
            <a:ext cx="13144500" cy="15464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CB8689-DA50-5166-63A9-586228A71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47750" y="2129897"/>
            <a:ext cx="13144500" cy="5076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4FFE6-2269-63BD-207C-F1CD73D4A3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47750" y="7415742"/>
            <a:ext cx="3429000" cy="4259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96638-2E3A-4839-871C-CAED6C985E4F}" type="datetimeFigureOut">
              <a:rPr lang="en-IE" smtClean="0"/>
              <a:t>05/08/2022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A5262-6F83-4DD8-9E90-93A6E5B29C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48250" y="7415742"/>
            <a:ext cx="5143500" cy="4259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63F28A-BB3C-50C3-9ED7-058517E3F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63250" y="7415742"/>
            <a:ext cx="3429000" cy="4259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7350A-47A6-4864-9047-A88A9929C27A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905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1066740" rtl="0" eaLnBrk="1" latinLnBrk="0" hangingPunct="1">
        <a:lnSpc>
          <a:spcPct val="90000"/>
        </a:lnSpc>
        <a:spcBef>
          <a:spcPct val="0"/>
        </a:spcBef>
        <a:buNone/>
        <a:defRPr sz="6400" kern="1200">
          <a:solidFill>
            <a:schemeClr val="tx2"/>
          </a:solidFill>
          <a:latin typeface="DM Sans" pitchFamily="2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66684" indent="-266684" algn="l" defTabSz="1066740" rtl="0" eaLnBrk="1" latinLnBrk="0" hangingPunct="1">
        <a:lnSpc>
          <a:spcPct val="90000"/>
        </a:lnSpc>
        <a:spcBef>
          <a:spcPts val="1166"/>
        </a:spcBef>
        <a:buFont typeface="Arial" panose="020B0604020202020204" pitchFamily="34" charset="0"/>
        <a:buChar char="•"/>
        <a:defRPr sz="38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1pPr>
      <a:lvl2pPr marL="800054" indent="-266684" algn="l" defTabSz="1066740" rtl="0" eaLnBrk="1" latinLnBrk="0" hangingPunct="1">
        <a:lnSpc>
          <a:spcPct val="90000"/>
        </a:lnSpc>
        <a:spcBef>
          <a:spcPts val="584"/>
        </a:spcBef>
        <a:buFont typeface="Arial" panose="020B0604020202020204" pitchFamily="34" charset="0"/>
        <a:buChar char="•"/>
        <a:defRPr sz="38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2pPr>
      <a:lvl3pPr marL="1333424" indent="-266684" algn="l" defTabSz="1066740" rtl="0" eaLnBrk="1" latinLnBrk="0" hangingPunct="1">
        <a:lnSpc>
          <a:spcPct val="90000"/>
        </a:lnSpc>
        <a:spcBef>
          <a:spcPts val="584"/>
        </a:spcBef>
        <a:buFont typeface="Arial" panose="020B0604020202020204" pitchFamily="34" charset="0"/>
        <a:buChar char="•"/>
        <a:defRPr sz="38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3pPr>
      <a:lvl4pPr marL="1866794" indent="-266684" algn="l" defTabSz="1066740" rtl="0" eaLnBrk="1" latinLnBrk="0" hangingPunct="1">
        <a:lnSpc>
          <a:spcPct val="90000"/>
        </a:lnSpc>
        <a:spcBef>
          <a:spcPts val="584"/>
        </a:spcBef>
        <a:buFont typeface="Arial" panose="020B0604020202020204" pitchFamily="34" charset="0"/>
        <a:buChar char="•"/>
        <a:defRPr sz="38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4pPr>
      <a:lvl5pPr marL="2400162" indent="-266684" algn="l" defTabSz="1066740" rtl="0" eaLnBrk="1" latinLnBrk="0" hangingPunct="1">
        <a:lnSpc>
          <a:spcPct val="90000"/>
        </a:lnSpc>
        <a:spcBef>
          <a:spcPts val="584"/>
        </a:spcBef>
        <a:buFont typeface="Arial" panose="020B0604020202020204" pitchFamily="34" charset="0"/>
        <a:buChar char="•"/>
        <a:defRPr sz="38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5pPr>
      <a:lvl6pPr marL="2933532" indent="-266684" algn="l" defTabSz="1066740" rtl="0" eaLnBrk="1" latinLnBrk="0" hangingPunct="1">
        <a:lnSpc>
          <a:spcPct val="90000"/>
        </a:lnSpc>
        <a:spcBef>
          <a:spcPts val="58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466902" indent="-266684" algn="l" defTabSz="1066740" rtl="0" eaLnBrk="1" latinLnBrk="0" hangingPunct="1">
        <a:lnSpc>
          <a:spcPct val="90000"/>
        </a:lnSpc>
        <a:spcBef>
          <a:spcPts val="58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272" indent="-266684" algn="l" defTabSz="1066740" rtl="0" eaLnBrk="1" latinLnBrk="0" hangingPunct="1">
        <a:lnSpc>
          <a:spcPct val="90000"/>
        </a:lnSpc>
        <a:spcBef>
          <a:spcPts val="58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533640" indent="-266684" algn="l" defTabSz="1066740" rtl="0" eaLnBrk="1" latinLnBrk="0" hangingPunct="1">
        <a:lnSpc>
          <a:spcPct val="90000"/>
        </a:lnSpc>
        <a:spcBef>
          <a:spcPts val="584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3370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6740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08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3478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66848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0218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586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66956" algn="l" defTabSz="106674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A1B88-EDFA-26C1-BD33-89C618D8E1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05E48-AB46-9F1A-784F-244B5787EA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7688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B3740-F7FD-E92D-4EAC-62F8A25EB93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630EBF-F7DE-4A32-DD97-67E9085909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15BAA2E-3B29-C8D6-34A7-08138BA18A2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3484889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56E78-70F7-8653-6505-0AB0A24619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CCE57B-B907-1A01-C274-869FE8DBCCF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97E8045-B565-E846-3C7F-78B24E9EA9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9997682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F6DF4-8DB7-2260-3D66-31350109D0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6A0060-76EF-227E-3F7A-5BD8622E9B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AFE5E25-4534-1139-A1E4-D90A5C7207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34065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B0BFF-16CA-1BCF-2EB8-70325FAFD5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B1D5ED-BA6E-540A-FB66-7EED8A223D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2D8D6B-547D-BA52-AC92-14F24ADA63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536399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8BB378-B675-65ED-75A3-CB0E817182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66060B-5B6E-F40F-6362-667C1AEF17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4E51E8D-1033-3357-97BB-797A1B88A3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7657765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D6B1-2F08-3D9C-79A2-9F4E1ADDAC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223499-8CB5-8F13-3389-0CE2FB2E10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B9117BB-B3F7-3CB7-A8CF-9A61529E2B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120054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E3129-CB6D-D3F4-FCB5-B48F426FE3F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D20538-D2F6-BE55-9BE3-989144E788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4A5F15D-528E-6B8F-105C-8F2DFD9EA42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648222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6CDBA-1A24-5264-7A89-FA9C3BD4D0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FBE46-F203-B0A7-6051-16A8953358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D32D054-62B4-A61C-F992-488BE563F15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042333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CFE25-D9EC-4B38-2FD6-69480701C0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6C18B8-84D4-254D-3D5F-CFB12660ED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80D351E-DDCF-7E4F-58AE-A881C352D72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267746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FF5927B-C549-BA5E-FC54-B98228A3F9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6A1FDA68-5D62-1FD8-2091-0BFDDF9C01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1E9B803-F724-8C1D-78CA-269B8BF47EC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245192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5E789-4A24-1F8D-1D3C-28F4086E58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E26F91-C396-1715-4B9C-EA1B85318E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63046C-2668-9A32-5018-763759AE221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74C4C52-E7F5-C64C-40F0-E82C71E3DF4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0908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94206-9123-9169-63A7-65E17CB311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BFF4B-42A3-9040-8DDF-A7E48219080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B4804D-A8BE-E9A2-A10A-EEDFA4B1D2B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9B49587-4E72-3102-7B22-6F4ED0572CF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61718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08094-2F92-513B-3B85-831B31B9EB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4C312D-D87A-2C6C-1683-80D85ABDFD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D7E148-B955-C704-33C7-A65356BBD21C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0D046AC-F561-17C6-6CC6-E27A57B1913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808577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13AE8-70D1-A2F0-687C-299E12F486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07E54F-B6B1-596C-211B-7BDB3780FE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2CEC4E-9B12-691C-C958-E159FB4C96B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722F76C-FDFE-2326-62E1-2F0B6FF50BA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47087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09B84-DE83-FB05-DFEC-57E59F1CBBD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DB0789-15D1-3F42-719C-D39916B6A7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4E26B3-7B2F-C0F0-87C9-B41C36B053E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70539C-7A94-6F09-499E-B59AD1FA5DC5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527469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19096-BE34-D232-F9BD-A834CACDD9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FA953B-6859-09C3-AA94-211842FE658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90BD21-503E-92E4-8BB9-AA7EE1182D0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D06297-87F0-F754-3032-C4E2CAA91BB1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8274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87A946F-4111-6F5A-6B05-55B7C517B2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D0A55E94-3C78-8F9A-F999-6E6F2576D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A2A7DFF-B5DD-09A2-391D-A56939281701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5E13FD7-BC9A-BE8A-1F2B-499399678248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74775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79171-7813-0B89-831F-DE68FC66CD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9AEA93-C055-74B5-35D2-0870561C8F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78B077-9130-683C-DDC1-3013F4C0D67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17C29EE-FC32-C8D2-38EA-F539D2B513D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26603029"/>
      </p:ext>
    </p:extLst>
  </p:cSld>
  <p:clrMapOvr>
    <a:masterClrMapping/>
  </p:clrMapOvr>
</p:sld>
</file>

<file path=ppt/theme/theme1.xml><?xml version="1.0" encoding="utf-8"?>
<a:theme xmlns:a="http://schemas.openxmlformats.org/drawingml/2006/main" name="SETU Master Theme">
  <a:themeElements>
    <a:clrScheme name="SETU_Master Colours">
      <a:dk1>
        <a:sysClr val="windowText" lastClr="000000"/>
      </a:dk1>
      <a:lt1>
        <a:sysClr val="window" lastClr="FFFFFF"/>
      </a:lt1>
      <a:dk2>
        <a:srgbClr val="435465"/>
      </a:dk2>
      <a:lt2>
        <a:srgbClr val="E7E6E6"/>
      </a:lt2>
      <a:accent1>
        <a:srgbClr val="E74751"/>
      </a:accent1>
      <a:accent2>
        <a:srgbClr val="378B84"/>
      </a:accent2>
      <a:accent3>
        <a:srgbClr val="2AC5F4"/>
      </a:accent3>
      <a:accent4>
        <a:srgbClr val="FCCA3A"/>
      </a:accent4>
      <a:accent5>
        <a:srgbClr val="5F5AA8"/>
      </a:accent5>
      <a:accent6>
        <a:srgbClr val="4EB47D"/>
      </a:accent6>
      <a:hlink>
        <a:srgbClr val="3262AF"/>
      </a:hlink>
      <a:folHlink>
        <a:srgbClr val="A752A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明朝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21EDCB449F27409E57881B74983F07" ma:contentTypeVersion="15" ma:contentTypeDescription="Create a new document." ma:contentTypeScope="" ma:versionID="e8cbf1bc234d9e75b3fb47cf0ddbe8d2">
  <xsd:schema xmlns:xsd="http://www.w3.org/2001/XMLSchema" xmlns:xs="http://www.w3.org/2001/XMLSchema" xmlns:p="http://schemas.microsoft.com/office/2006/metadata/properties" xmlns:ns2="c2604f75-035f-4bcf-b8d3-05bab17d453d" xmlns:ns3="e6b9e509-b424-4da0-b943-ec4d48415bba" targetNamespace="http://schemas.microsoft.com/office/2006/metadata/properties" ma:root="true" ma:fieldsID="cb20f4739b4a7f2dc429abb756e3d79e" ns2:_="" ns3:_="">
    <xsd:import namespace="c2604f75-035f-4bcf-b8d3-05bab17d453d"/>
    <xsd:import namespace="e6b9e509-b424-4da0-b943-ec4d48415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04f75-035f-4bcf-b8d3-05bab17d45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ddb5b50-755e-41d6-8a3f-9a0e5bc6dc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9e509-b424-4da0-b943-ec4d48415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8c067be-7639-43bd-96c4-89d39a4ba8b5}" ma:internalName="TaxCatchAll" ma:showField="CatchAllData" ma:web="e6b9e509-b424-4da0-b943-ec4d48415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44D110A-2DAC-46A5-A14A-60309CA37E88}"/>
</file>

<file path=customXml/itemProps2.xml><?xml version="1.0" encoding="utf-8"?>
<ds:datastoreItem xmlns:ds="http://schemas.openxmlformats.org/officeDocument/2006/customXml" ds:itemID="{E7555005-D275-48A2-99EE-DD67F7FFBA00}"/>
</file>

<file path=docProps/app.xml><?xml version="1.0" encoding="utf-8"?>
<Properties xmlns="http://schemas.openxmlformats.org/officeDocument/2006/extended-properties" xmlns:vt="http://schemas.openxmlformats.org/officeDocument/2006/docPropsVTypes">
  <Template>SETU Master Theme</Template>
  <TotalTime>0</TotalTime>
  <Words>0</Words>
  <Application>Microsoft Office PowerPoint</Application>
  <PresentationFormat>Custom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DM Sans</vt:lpstr>
      <vt:lpstr>Inter</vt:lpstr>
      <vt:lpstr>SETU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Haslam</dc:creator>
  <cp:lastModifiedBy>Valerie Haslam</cp:lastModifiedBy>
  <cp:revision>15</cp:revision>
  <dcterms:created xsi:type="dcterms:W3CDTF">2022-08-05T15:59:06Z</dcterms:created>
  <dcterms:modified xsi:type="dcterms:W3CDTF">2022-08-05T16:31:17Z</dcterms:modified>
</cp:coreProperties>
</file>