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5"/>
  </p:notesMasterIdLst>
  <p:sldIdLst>
    <p:sldId id="275" r:id="rId5"/>
    <p:sldId id="276" r:id="rId6"/>
    <p:sldId id="277" r:id="rId7"/>
    <p:sldId id="278" r:id="rId8"/>
    <p:sldId id="272" r:id="rId9"/>
    <p:sldId id="273" r:id="rId10"/>
    <p:sldId id="274" r:id="rId11"/>
    <p:sldId id="256" r:id="rId12"/>
    <p:sldId id="280" r:id="rId13"/>
    <p:sldId id="281" r:id="rId14"/>
    <p:sldId id="282" r:id="rId15"/>
    <p:sldId id="279" r:id="rId16"/>
    <p:sldId id="283" r:id="rId17"/>
    <p:sldId id="284" r:id="rId18"/>
    <p:sldId id="285" r:id="rId19"/>
    <p:sldId id="286" r:id="rId20"/>
    <p:sldId id="287" r:id="rId21"/>
    <p:sldId id="288" r:id="rId22"/>
    <p:sldId id="289" r:id="rId23"/>
    <p:sldId id="290" r:id="rId24"/>
  </p:sldIdLst>
  <p:sldSz cx="12701588" cy="12701588"/>
  <p:notesSz cx="6858000" cy="9144000"/>
  <p:defaultTextStyle>
    <a:defPPr>
      <a:defRPr lang="en-US"/>
    </a:defPPr>
    <a:lvl1pPr marL="0" algn="l" defTabSz="121934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71" algn="l" defTabSz="121934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342" algn="l" defTabSz="121934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9014" algn="l" defTabSz="121934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685" algn="l" defTabSz="121934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356" algn="l" defTabSz="121934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8027" algn="l" defTabSz="121934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697" algn="l" defTabSz="121934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7370" algn="l" defTabSz="121934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1:1" id="{D0E1A9AD-6003-476B-B29B-3E0F19DC668F}">
          <p14:sldIdLst>
            <p14:sldId id="275"/>
            <p14:sldId id="276"/>
            <p14:sldId id="277"/>
            <p14:sldId id="278"/>
            <p14:sldId id="272"/>
            <p14:sldId id="273"/>
            <p14:sldId id="274"/>
            <p14:sldId id="256"/>
            <p14:sldId id="280"/>
            <p14:sldId id="281"/>
            <p14:sldId id="282"/>
            <p14:sldId id="279"/>
            <p14:sldId id="283"/>
            <p14:sldId id="284"/>
            <p14:sldId id="285"/>
            <p14:sldId id="286"/>
            <p14:sldId id="287"/>
            <p14:sldId id="288"/>
            <p14:sldId id="289"/>
            <p14:sldId id="290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C5F4"/>
    <a:srgbClr val="4EB47D"/>
    <a:srgbClr val="FCCA3A"/>
    <a:srgbClr val="43546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145EAF3-16A6-48CF-954B-EE37EF07FAEC}" v="42" dt="2022-06-24T14:55:40.05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41"/>
    <p:restoredTop sz="94694"/>
  </p:normalViewPr>
  <p:slideViewPr>
    <p:cSldViewPr snapToGrid="0" snapToObjects="1">
      <p:cViewPr varScale="1">
        <p:scale>
          <a:sx n="58" d="100"/>
          <a:sy n="58" d="100"/>
        </p:scale>
        <p:origin x="241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hn Power" userId="b6af0e90-4114-4ae2-8283-92fca6899b10" providerId="ADAL" clId="{0145EAF3-16A6-48CF-954B-EE37EF07FAEC}"/>
    <pc:docChg chg="undo custSel modSld addSection modSection">
      <pc:chgData name="John Power" userId="b6af0e90-4114-4ae2-8283-92fca6899b10" providerId="ADAL" clId="{0145EAF3-16A6-48CF-954B-EE37EF07FAEC}" dt="2022-06-24T14:55:42.544" v="149" actId="18131"/>
      <pc:docMkLst>
        <pc:docMk/>
      </pc:docMkLst>
      <pc:sldChg chg="addSp delSp modSp mod">
        <pc:chgData name="John Power" userId="b6af0e90-4114-4ae2-8283-92fca6899b10" providerId="ADAL" clId="{0145EAF3-16A6-48CF-954B-EE37EF07FAEC}" dt="2022-06-24T14:55:42.544" v="149" actId="18131"/>
        <pc:sldMkLst>
          <pc:docMk/>
          <pc:sldMk cId="3305985516" sldId="275"/>
        </pc:sldMkLst>
        <pc:spChg chg="add del mod ord">
          <ac:chgData name="John Power" userId="b6af0e90-4114-4ae2-8283-92fca6899b10" providerId="ADAL" clId="{0145EAF3-16A6-48CF-954B-EE37EF07FAEC}" dt="2022-06-21T14:26:43.112" v="102" actId="478"/>
          <ac:spMkLst>
            <pc:docMk/>
            <pc:sldMk cId="3305985516" sldId="275"/>
            <ac:spMk id="6" creationId="{62BB2F00-6C45-B394-B8F7-150437525907}"/>
          </ac:spMkLst>
        </pc:spChg>
        <pc:spChg chg="add del mod ord">
          <ac:chgData name="John Power" userId="b6af0e90-4114-4ae2-8283-92fca6899b10" providerId="ADAL" clId="{0145EAF3-16A6-48CF-954B-EE37EF07FAEC}" dt="2022-06-21T14:21:58.252" v="64" actId="478"/>
          <ac:spMkLst>
            <pc:docMk/>
            <pc:sldMk cId="3305985516" sldId="275"/>
            <ac:spMk id="6" creationId="{7B159A0A-E20C-5EB9-3E91-28D3B29FC21C}"/>
          </ac:spMkLst>
        </pc:spChg>
        <pc:spChg chg="add mod ord modCrop">
          <ac:chgData name="John Power" userId="b6af0e90-4114-4ae2-8283-92fca6899b10" providerId="ADAL" clId="{0145EAF3-16A6-48CF-954B-EE37EF07FAEC}" dt="2022-06-24T14:55:42.544" v="149" actId="18131"/>
          <ac:spMkLst>
            <pc:docMk/>
            <pc:sldMk cId="3305985516" sldId="275"/>
            <ac:spMk id="8" creationId="{9DA1865F-C2BA-F09D-9FA9-230D6ED3D44A}"/>
          </ac:spMkLst>
        </pc:spChg>
        <pc:picChg chg="add del mod">
          <ac:chgData name="John Power" userId="b6af0e90-4114-4ae2-8283-92fca6899b10" providerId="ADAL" clId="{0145EAF3-16A6-48CF-954B-EE37EF07FAEC}" dt="2022-06-21T14:23:50.641" v="83" actId="478"/>
          <ac:picMkLst>
            <pc:docMk/>
            <pc:sldMk cId="3305985516" sldId="275"/>
            <ac:picMk id="4" creationId="{30D1A227-1E7A-84D4-4206-66822206EC9D}"/>
          </ac:picMkLst>
        </pc:picChg>
        <pc:picChg chg="add del mod ord">
          <ac:chgData name="John Power" userId="b6af0e90-4114-4ae2-8283-92fca6899b10" providerId="ADAL" clId="{0145EAF3-16A6-48CF-954B-EE37EF07FAEC}" dt="2022-06-21T14:20:58.061" v="53" actId="931"/>
          <ac:picMkLst>
            <pc:docMk/>
            <pc:sldMk cId="3305985516" sldId="275"/>
            <ac:picMk id="4" creationId="{B5A64219-B430-B56A-5184-334F96D03836}"/>
          </ac:picMkLst>
        </pc:picChg>
        <pc:picChg chg="add del mod ord">
          <ac:chgData name="John Power" userId="b6af0e90-4114-4ae2-8283-92fca6899b10" providerId="ADAL" clId="{0145EAF3-16A6-48CF-954B-EE37EF07FAEC}" dt="2022-06-21T14:22:47.232" v="72" actId="478"/>
          <ac:picMkLst>
            <pc:docMk/>
            <pc:sldMk cId="3305985516" sldId="275"/>
            <ac:picMk id="7" creationId="{C7D4D61E-A54C-DC8C-5EDA-DE6A4429C9F1}"/>
          </ac:picMkLst>
        </pc:picChg>
      </pc:sldChg>
      <pc:sldChg chg="modSp mod">
        <pc:chgData name="John Power" userId="b6af0e90-4114-4ae2-8283-92fca6899b10" providerId="ADAL" clId="{0145EAF3-16A6-48CF-954B-EE37EF07FAEC}" dt="2022-06-21T14:46:51.489" v="137" actId="18131"/>
        <pc:sldMkLst>
          <pc:docMk/>
          <pc:sldMk cId="2384187668" sldId="283"/>
        </pc:sldMkLst>
        <pc:spChg chg="mod modCrop">
          <ac:chgData name="John Power" userId="b6af0e90-4114-4ae2-8283-92fca6899b10" providerId="ADAL" clId="{0145EAF3-16A6-48CF-954B-EE37EF07FAEC}" dt="2022-06-21T14:46:51.489" v="137" actId="18131"/>
          <ac:spMkLst>
            <pc:docMk/>
            <pc:sldMk cId="2384187668" sldId="283"/>
            <ac:spMk id="2" creationId="{43E43CF4-4F62-5E5F-1D97-F8C156AA5F4F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3BCE77-B54E-3A42-B83D-E47948276DF4}" type="datetimeFigureOut">
              <a:rPr lang="en-IE" smtClean="0"/>
              <a:t>24/06/2022</a:t>
            </a:fld>
            <a:endParaRPr lang="en-I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FAF12F-5E31-5D40-A1F6-5310737259C7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7763510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34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71" algn="l" defTabSz="121934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342" algn="l" defTabSz="121934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9014" algn="l" defTabSz="121934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685" algn="l" defTabSz="121934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356" algn="l" defTabSz="121934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8027" algn="l" defTabSz="121934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697" algn="l" defTabSz="121934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370" algn="l" defTabSz="121934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_Solid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AD581C-CAB0-510C-82E0-00B56B5001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20000" y="1080000"/>
            <a:ext cx="7971426" cy="3420000"/>
          </a:xfrm>
        </p:spPr>
        <p:txBody>
          <a:bodyPr anchor="t">
            <a:noAutofit/>
          </a:bodyPr>
          <a:lstStyle>
            <a:lvl1pPr algn="l">
              <a:defRPr sz="74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I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97603E4-3719-5019-A637-4BDBAFE6D8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20000" y="4571999"/>
            <a:ext cx="7971425" cy="4417017"/>
          </a:xfrm>
        </p:spPr>
        <p:txBody>
          <a:bodyPr>
            <a:noAutofit/>
          </a:bodyPr>
          <a:lstStyle>
            <a:lvl1pPr marL="0" indent="0" algn="l">
              <a:buNone/>
              <a:defRPr sz="4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IE" dirty="0"/>
          </a:p>
        </p:txBody>
      </p:sp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BB9884E6-4F28-89D7-9BAE-DD861373A5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40000" y="11160000"/>
            <a:ext cx="2622361" cy="678840"/>
          </a:xfrm>
        </p:spPr>
        <p:txBody>
          <a:bodyPr/>
          <a:lstStyle>
            <a:lvl1pPr>
              <a:defRPr>
                <a:solidFill>
                  <a:srgbClr val="435465"/>
                </a:solidFill>
              </a:defRPr>
            </a:lvl1pPr>
          </a:lstStyle>
          <a:p>
            <a:r>
              <a:rPr lang="en-IE" dirty="0" err="1"/>
              <a:t>setu.ie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9695457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1A2248C-0CB2-C53C-7A89-AB886BB62A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IE"/>
              <a:t>setu.ie</a:t>
            </a:r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C1BFFE5A-B5FF-7017-6AFD-CB32CFA2FE83}"/>
              </a:ext>
            </a:extLst>
          </p:cNvPr>
          <p:cNvSpPr>
            <a:spLocks noChangeAspect="1"/>
          </p:cNvSpPr>
          <p:nvPr userDrawn="1"/>
        </p:nvSpPr>
        <p:spPr>
          <a:xfrm>
            <a:off x="1364794" y="0"/>
            <a:ext cx="9972000" cy="11066015"/>
          </a:xfrm>
          <a:custGeom>
            <a:avLst/>
            <a:gdLst>
              <a:gd name="connsiteX0" fmla="*/ 0 w 5562600"/>
              <a:gd name="connsiteY0" fmla="*/ 0 h 6172200"/>
              <a:gd name="connsiteX1" fmla="*/ 5562600 w 5562600"/>
              <a:gd name="connsiteY1" fmla="*/ 0 h 6172200"/>
              <a:gd name="connsiteX2" fmla="*/ 5562600 w 5562600"/>
              <a:gd name="connsiteY2" fmla="*/ 3818433 h 6172200"/>
              <a:gd name="connsiteX3" fmla="*/ 5562600 w 5562600"/>
              <a:gd name="connsiteY3" fmla="*/ 3979266 h 6172200"/>
              <a:gd name="connsiteX4" fmla="*/ 5553004 w 5562600"/>
              <a:gd name="connsiteY4" fmla="*/ 3979266 h 6172200"/>
              <a:gd name="connsiteX5" fmla="*/ 5548240 w 5562600"/>
              <a:gd name="connsiteY5" fmla="*/ 4059092 h 6172200"/>
              <a:gd name="connsiteX6" fmla="*/ 2781300 w 5562600"/>
              <a:gd name="connsiteY6" fmla="*/ 6172200 h 6172200"/>
              <a:gd name="connsiteX7" fmla="*/ 14360 w 5562600"/>
              <a:gd name="connsiteY7" fmla="*/ 4059092 h 6172200"/>
              <a:gd name="connsiteX8" fmla="*/ 9597 w 5562600"/>
              <a:gd name="connsiteY8" fmla="*/ 3979266 h 6172200"/>
              <a:gd name="connsiteX9" fmla="*/ 0 w 5562600"/>
              <a:gd name="connsiteY9" fmla="*/ 3979266 h 6172200"/>
              <a:gd name="connsiteX10" fmla="*/ 0 w 5562600"/>
              <a:gd name="connsiteY10" fmla="*/ 3818433 h 61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562600" h="6172200">
                <a:moveTo>
                  <a:pt x="0" y="0"/>
                </a:moveTo>
                <a:lnTo>
                  <a:pt x="5562600" y="0"/>
                </a:lnTo>
                <a:lnTo>
                  <a:pt x="5562600" y="3818433"/>
                </a:lnTo>
                <a:lnTo>
                  <a:pt x="5562600" y="3979266"/>
                </a:lnTo>
                <a:lnTo>
                  <a:pt x="5553004" y="3979266"/>
                </a:lnTo>
                <a:lnTo>
                  <a:pt x="5548240" y="4059092"/>
                </a:lnTo>
                <a:cubicBezTo>
                  <a:pt x="5405810" y="5245994"/>
                  <a:pt x="4221366" y="6172200"/>
                  <a:pt x="2781300" y="6172200"/>
                </a:cubicBezTo>
                <a:cubicBezTo>
                  <a:pt x="1341235" y="6172200"/>
                  <a:pt x="156790" y="5245994"/>
                  <a:pt x="14360" y="4059092"/>
                </a:cubicBezTo>
                <a:lnTo>
                  <a:pt x="9597" y="3979266"/>
                </a:lnTo>
                <a:lnTo>
                  <a:pt x="0" y="3979266"/>
                </a:lnTo>
                <a:lnTo>
                  <a:pt x="0" y="381843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E" sz="24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94478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1A2248C-0CB2-C53C-7A89-AB886BB62A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IE"/>
              <a:t>setu.ie</a:t>
            </a: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75EDBAD5-BDB4-DCC3-9EF1-0FC43FB1D061}"/>
              </a:ext>
            </a:extLst>
          </p:cNvPr>
          <p:cNvSpPr>
            <a:spLocks noChangeAspect="1"/>
          </p:cNvSpPr>
          <p:nvPr userDrawn="1"/>
        </p:nvSpPr>
        <p:spPr>
          <a:xfrm>
            <a:off x="1364794" y="0"/>
            <a:ext cx="9972000" cy="11066015"/>
          </a:xfrm>
          <a:custGeom>
            <a:avLst/>
            <a:gdLst>
              <a:gd name="connsiteX0" fmla="*/ 0 w 5562600"/>
              <a:gd name="connsiteY0" fmla="*/ 0 h 6172200"/>
              <a:gd name="connsiteX1" fmla="*/ 5562600 w 5562600"/>
              <a:gd name="connsiteY1" fmla="*/ 0 h 6172200"/>
              <a:gd name="connsiteX2" fmla="*/ 5562600 w 5562600"/>
              <a:gd name="connsiteY2" fmla="*/ 3818433 h 6172200"/>
              <a:gd name="connsiteX3" fmla="*/ 5562600 w 5562600"/>
              <a:gd name="connsiteY3" fmla="*/ 3979266 h 6172200"/>
              <a:gd name="connsiteX4" fmla="*/ 5553004 w 5562600"/>
              <a:gd name="connsiteY4" fmla="*/ 3979266 h 6172200"/>
              <a:gd name="connsiteX5" fmla="*/ 5548240 w 5562600"/>
              <a:gd name="connsiteY5" fmla="*/ 4059092 h 6172200"/>
              <a:gd name="connsiteX6" fmla="*/ 2781300 w 5562600"/>
              <a:gd name="connsiteY6" fmla="*/ 6172200 h 6172200"/>
              <a:gd name="connsiteX7" fmla="*/ 14360 w 5562600"/>
              <a:gd name="connsiteY7" fmla="*/ 4059092 h 6172200"/>
              <a:gd name="connsiteX8" fmla="*/ 9597 w 5562600"/>
              <a:gd name="connsiteY8" fmla="*/ 3979266 h 6172200"/>
              <a:gd name="connsiteX9" fmla="*/ 0 w 5562600"/>
              <a:gd name="connsiteY9" fmla="*/ 3979266 h 6172200"/>
              <a:gd name="connsiteX10" fmla="*/ 0 w 5562600"/>
              <a:gd name="connsiteY10" fmla="*/ 3818433 h 61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562600" h="6172200">
                <a:moveTo>
                  <a:pt x="0" y="0"/>
                </a:moveTo>
                <a:lnTo>
                  <a:pt x="5562600" y="0"/>
                </a:lnTo>
                <a:lnTo>
                  <a:pt x="5562600" y="3818433"/>
                </a:lnTo>
                <a:lnTo>
                  <a:pt x="5562600" y="3979266"/>
                </a:lnTo>
                <a:lnTo>
                  <a:pt x="5553004" y="3979266"/>
                </a:lnTo>
                <a:lnTo>
                  <a:pt x="5548240" y="4059092"/>
                </a:lnTo>
                <a:cubicBezTo>
                  <a:pt x="5405810" y="5245994"/>
                  <a:pt x="4221366" y="6172200"/>
                  <a:pt x="2781300" y="6172200"/>
                </a:cubicBezTo>
                <a:cubicBezTo>
                  <a:pt x="1341235" y="6172200"/>
                  <a:pt x="156790" y="5245994"/>
                  <a:pt x="14360" y="4059092"/>
                </a:cubicBezTo>
                <a:lnTo>
                  <a:pt x="9597" y="3979266"/>
                </a:lnTo>
                <a:lnTo>
                  <a:pt x="0" y="3979266"/>
                </a:lnTo>
                <a:lnTo>
                  <a:pt x="0" y="381843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E" sz="24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32318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_Pic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BF21BAC5-C4A0-3EBC-0B5F-3CC6AC3D32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40000" y="11160000"/>
            <a:ext cx="2622361" cy="67884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IE" dirty="0" err="1"/>
              <a:t>setu.ie</a:t>
            </a:r>
            <a:endParaRPr lang="en-IE" dirty="0"/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5D9E2398-23CC-EEF4-8242-1A13FD9F6F3E}"/>
              </a:ext>
            </a:extLst>
          </p:cNvPr>
          <p:cNvSpPr>
            <a:spLocks noChangeAspect="1"/>
          </p:cNvSpPr>
          <p:nvPr userDrawn="1"/>
        </p:nvSpPr>
        <p:spPr>
          <a:xfrm>
            <a:off x="1364794" y="0"/>
            <a:ext cx="9972000" cy="11066015"/>
          </a:xfrm>
          <a:custGeom>
            <a:avLst/>
            <a:gdLst>
              <a:gd name="connsiteX0" fmla="*/ 0 w 5562600"/>
              <a:gd name="connsiteY0" fmla="*/ 0 h 6172200"/>
              <a:gd name="connsiteX1" fmla="*/ 5562600 w 5562600"/>
              <a:gd name="connsiteY1" fmla="*/ 0 h 6172200"/>
              <a:gd name="connsiteX2" fmla="*/ 5562600 w 5562600"/>
              <a:gd name="connsiteY2" fmla="*/ 3818433 h 6172200"/>
              <a:gd name="connsiteX3" fmla="*/ 5562600 w 5562600"/>
              <a:gd name="connsiteY3" fmla="*/ 3979266 h 6172200"/>
              <a:gd name="connsiteX4" fmla="*/ 5553004 w 5562600"/>
              <a:gd name="connsiteY4" fmla="*/ 3979266 h 6172200"/>
              <a:gd name="connsiteX5" fmla="*/ 5548240 w 5562600"/>
              <a:gd name="connsiteY5" fmla="*/ 4059092 h 6172200"/>
              <a:gd name="connsiteX6" fmla="*/ 2781300 w 5562600"/>
              <a:gd name="connsiteY6" fmla="*/ 6172200 h 6172200"/>
              <a:gd name="connsiteX7" fmla="*/ 14360 w 5562600"/>
              <a:gd name="connsiteY7" fmla="*/ 4059092 h 6172200"/>
              <a:gd name="connsiteX8" fmla="*/ 9597 w 5562600"/>
              <a:gd name="connsiteY8" fmla="*/ 3979266 h 6172200"/>
              <a:gd name="connsiteX9" fmla="*/ 0 w 5562600"/>
              <a:gd name="connsiteY9" fmla="*/ 3979266 h 6172200"/>
              <a:gd name="connsiteX10" fmla="*/ 0 w 5562600"/>
              <a:gd name="connsiteY10" fmla="*/ 3818433 h 61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562600" h="6172200">
                <a:moveTo>
                  <a:pt x="0" y="0"/>
                </a:moveTo>
                <a:lnTo>
                  <a:pt x="5562600" y="0"/>
                </a:lnTo>
                <a:lnTo>
                  <a:pt x="5562600" y="3818433"/>
                </a:lnTo>
                <a:lnTo>
                  <a:pt x="5562600" y="3979266"/>
                </a:lnTo>
                <a:lnTo>
                  <a:pt x="5553004" y="3979266"/>
                </a:lnTo>
                <a:lnTo>
                  <a:pt x="5548240" y="4059092"/>
                </a:lnTo>
                <a:cubicBezTo>
                  <a:pt x="5405810" y="5245994"/>
                  <a:pt x="4221366" y="6172200"/>
                  <a:pt x="2781300" y="6172200"/>
                </a:cubicBezTo>
                <a:cubicBezTo>
                  <a:pt x="1341235" y="6172200"/>
                  <a:pt x="156790" y="5245994"/>
                  <a:pt x="14360" y="4059092"/>
                </a:cubicBezTo>
                <a:lnTo>
                  <a:pt x="9597" y="3979266"/>
                </a:lnTo>
                <a:lnTo>
                  <a:pt x="0" y="3979266"/>
                </a:lnTo>
                <a:lnTo>
                  <a:pt x="0" y="381843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E" sz="24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17280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59063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wo Content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33649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wo Content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5762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wo Content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18074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F7814A-94C2-DE5A-0245-1BFDD4F581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03086" y="10726124"/>
            <a:ext cx="7979258" cy="1505432"/>
          </a:xfrm>
        </p:spPr>
        <p:txBody>
          <a:bodyPr>
            <a:normAutofit/>
          </a:bodyPr>
          <a:lstStyle>
            <a:lvl1pPr algn="ctr">
              <a:defRPr sz="50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9989861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F7814A-94C2-DE5A-0245-1BFDD4F581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03086" y="10726124"/>
            <a:ext cx="7979258" cy="1505432"/>
          </a:xfrm>
        </p:spPr>
        <p:txBody>
          <a:bodyPr>
            <a:normAutofit/>
          </a:bodyPr>
          <a:lstStyle>
            <a:lvl1pPr algn="ctr">
              <a:defRPr sz="5000"/>
            </a:lvl1pPr>
          </a:lstStyle>
          <a:p>
            <a:r>
              <a:rPr lang="en-GB" dirty="0"/>
              <a:t>Click to edit Master title style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11039902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and Content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F7814A-94C2-DE5A-0245-1BFDD4F581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03086" y="10726124"/>
            <a:ext cx="7979258" cy="1505432"/>
          </a:xfrm>
        </p:spPr>
        <p:txBody>
          <a:bodyPr>
            <a:normAutofit/>
          </a:bodyPr>
          <a:lstStyle>
            <a:lvl1pPr algn="ctr">
              <a:defRPr sz="50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7235219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_Pic opt1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64B81BE8-EF48-40AD-2E25-748B3673F3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20000" y="1080000"/>
            <a:ext cx="7971426" cy="3420000"/>
          </a:xfrm>
        </p:spPr>
        <p:txBody>
          <a:bodyPr anchor="t">
            <a:noAutofit/>
          </a:bodyPr>
          <a:lstStyle>
            <a:lvl1pPr algn="l">
              <a:defRPr sz="74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IE" dirty="0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F4406CD3-594D-DC57-1B2B-7D87EA7BBA0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20000" y="4571999"/>
            <a:ext cx="7971425" cy="4417017"/>
          </a:xfrm>
        </p:spPr>
        <p:txBody>
          <a:bodyPr>
            <a:noAutofit/>
          </a:bodyPr>
          <a:lstStyle>
            <a:lvl1pPr marL="0" indent="0" algn="l">
              <a:buNone/>
              <a:defRPr sz="4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IE" dirty="0"/>
          </a:p>
        </p:txBody>
      </p:sp>
      <p:sp>
        <p:nvSpPr>
          <p:cNvPr id="7" name="Footer Placeholder 3">
            <a:extLst>
              <a:ext uri="{FF2B5EF4-FFF2-40B4-BE49-F238E27FC236}">
                <a16:creationId xmlns:a16="http://schemas.microsoft.com/office/drawing/2014/main" id="{F38D9DDB-FA40-6ECC-DFB9-4106496B2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40000" y="11160000"/>
            <a:ext cx="2622361" cy="67884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IE" dirty="0" err="1"/>
              <a:t>setu.ie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1532325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F7814A-94C2-DE5A-0245-1BFDD4F581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03086" y="10726124"/>
            <a:ext cx="7979258" cy="1505432"/>
          </a:xfrm>
        </p:spPr>
        <p:txBody>
          <a:bodyPr>
            <a:normAutofit/>
          </a:bodyPr>
          <a:lstStyle>
            <a:lvl1pPr algn="ctr">
              <a:defRPr sz="5000"/>
            </a:lvl1pPr>
          </a:lstStyle>
          <a:p>
            <a:r>
              <a:rPr lang="en-GB" dirty="0"/>
              <a:t>Click to edit Master title style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7254377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CCA9681-BE8D-F619-D023-E77CB9F139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 dirty="0" err="1"/>
              <a:t>setu.ie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609170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_Pic opt2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EB846DF6-A326-AF31-BBCC-A68B56E13B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20000" y="1080000"/>
            <a:ext cx="7971426" cy="3420000"/>
          </a:xfrm>
        </p:spPr>
        <p:txBody>
          <a:bodyPr anchor="t">
            <a:noAutofit/>
          </a:bodyPr>
          <a:lstStyle>
            <a:lvl1pPr algn="l">
              <a:defRPr sz="74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IE" dirty="0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2D60106-6BB4-B235-8312-60257E84AD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20000" y="4571999"/>
            <a:ext cx="7971425" cy="4417017"/>
          </a:xfrm>
        </p:spPr>
        <p:txBody>
          <a:bodyPr>
            <a:noAutofit/>
          </a:bodyPr>
          <a:lstStyle>
            <a:lvl1pPr marL="0" indent="0" algn="l">
              <a:buNone/>
              <a:defRPr sz="4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IE" dirty="0"/>
          </a:p>
        </p:txBody>
      </p:sp>
      <p:sp>
        <p:nvSpPr>
          <p:cNvPr id="7" name="Footer Placeholder 3">
            <a:extLst>
              <a:ext uri="{FF2B5EF4-FFF2-40B4-BE49-F238E27FC236}">
                <a16:creationId xmlns:a16="http://schemas.microsoft.com/office/drawing/2014/main" id="{BACB6C4A-0691-028F-8D35-A69EC2094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40000" y="11160000"/>
            <a:ext cx="2622361" cy="67884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IE" dirty="0" err="1"/>
              <a:t>setu.ie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14888723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F7814A-94C2-DE5A-0245-1BFDD4F581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0" y="1333498"/>
            <a:ext cx="7979258" cy="6200775"/>
          </a:xfrm>
        </p:spPr>
        <p:txBody>
          <a:bodyPr/>
          <a:lstStyle/>
          <a:p>
            <a:r>
              <a:rPr lang="en-GB" dirty="0"/>
              <a:t>Click to edit Master title style</a:t>
            </a:r>
            <a:endParaRPr lang="en-I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2B39AC-F949-294E-F4B1-934CB4F129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20000" y="4721330"/>
            <a:ext cx="7979258" cy="5625885"/>
          </a:xfrm>
        </p:spPr>
        <p:txBody>
          <a:bodyPr/>
          <a:lstStyle>
            <a:lvl1pPr marL="11113" indent="0">
              <a:buNone/>
              <a:defRPr/>
            </a:lvl1pPr>
            <a:lvl2pPr marL="11113" indent="0">
              <a:buNone/>
              <a:defRPr/>
            </a:lvl2pPr>
            <a:lvl3pPr marL="11113" indent="0">
              <a:buNone/>
              <a:defRPr/>
            </a:lvl3pPr>
            <a:lvl4pPr marL="11113" indent="0">
              <a:buNone/>
              <a:defRPr/>
            </a:lvl4pPr>
            <a:lvl5pPr marL="11113" indent="0">
              <a:buNone/>
              <a:defRPr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49BB27-67B0-04CE-0234-3D6301DFED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/>
              <a:t>setu.ie</a:t>
            </a:r>
          </a:p>
        </p:txBody>
      </p:sp>
    </p:spTree>
    <p:extLst>
      <p:ext uri="{BB962C8B-B14F-4D97-AF65-F5344CB8AC3E}">
        <p14:creationId xmlns:p14="http://schemas.microsoft.com/office/powerpoint/2010/main" val="2622205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F7814A-94C2-DE5A-0245-1BFDD4F581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0" y="1333498"/>
            <a:ext cx="7979258" cy="62007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I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2B39AC-F949-294E-F4B1-934CB4F129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20000" y="4721330"/>
            <a:ext cx="7979258" cy="5625885"/>
          </a:xfrm>
        </p:spPr>
        <p:txBody>
          <a:bodyPr/>
          <a:lstStyle>
            <a:lvl1pPr marL="11113" indent="0">
              <a:buNone/>
              <a:defRPr>
                <a:solidFill>
                  <a:schemeClr val="bg1"/>
                </a:solidFill>
              </a:defRPr>
            </a:lvl1pPr>
            <a:lvl2pPr marL="11113" indent="0">
              <a:buNone/>
              <a:defRPr/>
            </a:lvl2pPr>
            <a:lvl3pPr marL="11113" indent="0">
              <a:buNone/>
              <a:defRPr/>
            </a:lvl3pPr>
            <a:lvl4pPr marL="11113" indent="0">
              <a:buNone/>
              <a:defRPr/>
            </a:lvl4pPr>
            <a:lvl5pPr marL="11113" indent="0">
              <a:buNone/>
              <a:defRPr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49BB27-67B0-04CE-0234-3D6301DFED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IE"/>
              <a:t>setu.ie</a:t>
            </a:r>
          </a:p>
        </p:txBody>
      </p:sp>
    </p:spTree>
    <p:extLst>
      <p:ext uri="{BB962C8B-B14F-4D97-AF65-F5344CB8AC3E}">
        <p14:creationId xmlns:p14="http://schemas.microsoft.com/office/powerpoint/2010/main" val="15271747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F7814A-94C2-DE5A-0245-1BFDD4F581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0" y="1333498"/>
            <a:ext cx="7979258" cy="62007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I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2B39AC-F949-294E-F4B1-934CB4F129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20000" y="4721330"/>
            <a:ext cx="7979258" cy="5625885"/>
          </a:xfrm>
        </p:spPr>
        <p:txBody>
          <a:bodyPr/>
          <a:lstStyle>
            <a:lvl1pPr marL="11113" indent="0">
              <a:buNone/>
              <a:defRPr>
                <a:solidFill>
                  <a:schemeClr val="bg1"/>
                </a:solidFill>
              </a:defRPr>
            </a:lvl1pPr>
            <a:lvl2pPr marL="11113" indent="0">
              <a:buNone/>
              <a:defRPr/>
            </a:lvl2pPr>
            <a:lvl3pPr marL="11113" indent="0">
              <a:buNone/>
              <a:defRPr/>
            </a:lvl3pPr>
            <a:lvl4pPr marL="11113" indent="0">
              <a:buNone/>
              <a:defRPr/>
            </a:lvl4pPr>
            <a:lvl5pPr marL="11113" indent="0">
              <a:buNone/>
              <a:defRPr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49BB27-67B0-04CE-0234-3D6301DFED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IE"/>
              <a:t>setu.ie</a:t>
            </a:r>
          </a:p>
        </p:txBody>
      </p:sp>
    </p:spTree>
    <p:extLst>
      <p:ext uri="{BB962C8B-B14F-4D97-AF65-F5344CB8AC3E}">
        <p14:creationId xmlns:p14="http://schemas.microsoft.com/office/powerpoint/2010/main" val="41882916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F7814A-94C2-DE5A-0245-1BFDD4F581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0" y="1333498"/>
            <a:ext cx="7979258" cy="62007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I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2B39AC-F949-294E-F4B1-934CB4F129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20000" y="4721330"/>
            <a:ext cx="7979258" cy="5625885"/>
          </a:xfrm>
        </p:spPr>
        <p:txBody>
          <a:bodyPr/>
          <a:lstStyle>
            <a:lvl1pPr marL="11113" indent="0">
              <a:buNone/>
              <a:defRPr>
                <a:solidFill>
                  <a:schemeClr val="bg1"/>
                </a:solidFill>
              </a:defRPr>
            </a:lvl1pPr>
            <a:lvl2pPr marL="11113" indent="0">
              <a:buNone/>
              <a:defRPr/>
            </a:lvl2pPr>
            <a:lvl3pPr marL="11113" indent="0">
              <a:buNone/>
              <a:defRPr/>
            </a:lvl3pPr>
            <a:lvl4pPr marL="11113" indent="0">
              <a:buNone/>
              <a:defRPr/>
            </a:lvl4pPr>
            <a:lvl5pPr marL="11113" indent="0">
              <a:buNone/>
              <a:defRPr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49BB27-67B0-04CE-0234-3D6301DFED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IE"/>
              <a:t>setu.ie</a:t>
            </a:r>
          </a:p>
        </p:txBody>
      </p:sp>
    </p:spTree>
    <p:extLst>
      <p:ext uri="{BB962C8B-B14F-4D97-AF65-F5344CB8AC3E}">
        <p14:creationId xmlns:p14="http://schemas.microsoft.com/office/powerpoint/2010/main" val="5997014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_Title and Content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F7814A-94C2-DE5A-0245-1BFDD4F581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000" y="1333498"/>
            <a:ext cx="7979258" cy="62007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I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2B39AC-F949-294E-F4B1-934CB4F129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20000" y="4721330"/>
            <a:ext cx="7979258" cy="5625885"/>
          </a:xfrm>
        </p:spPr>
        <p:txBody>
          <a:bodyPr/>
          <a:lstStyle>
            <a:lvl1pPr marL="11113" indent="0">
              <a:buNone/>
              <a:defRPr>
                <a:solidFill>
                  <a:schemeClr val="bg1"/>
                </a:solidFill>
              </a:defRPr>
            </a:lvl1pPr>
            <a:lvl2pPr marL="11113" indent="0">
              <a:buNone/>
              <a:defRPr/>
            </a:lvl2pPr>
            <a:lvl3pPr marL="11113" indent="0">
              <a:buNone/>
              <a:defRPr/>
            </a:lvl3pPr>
            <a:lvl4pPr marL="11113" indent="0">
              <a:buNone/>
              <a:defRPr/>
            </a:lvl4pPr>
            <a:lvl5pPr marL="11113" indent="0">
              <a:buNone/>
              <a:defRPr/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49BB27-67B0-04CE-0234-3D6301DFED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IE"/>
              <a:t>setu.ie</a:t>
            </a:r>
          </a:p>
        </p:txBody>
      </p:sp>
    </p:spTree>
    <p:extLst>
      <p:ext uri="{BB962C8B-B14F-4D97-AF65-F5344CB8AC3E}">
        <p14:creationId xmlns:p14="http://schemas.microsoft.com/office/powerpoint/2010/main" val="5740484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1A2248C-0CB2-C53C-7A89-AB886BB62A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IE" dirty="0" err="1"/>
              <a:t>setu.ie</a:t>
            </a:r>
            <a:endParaRPr lang="en-IE" dirty="0"/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A90F648D-2CE1-6EAF-5B01-AA60B1691146}"/>
              </a:ext>
            </a:extLst>
          </p:cNvPr>
          <p:cNvSpPr>
            <a:spLocks noChangeAspect="1"/>
          </p:cNvSpPr>
          <p:nvPr userDrawn="1"/>
        </p:nvSpPr>
        <p:spPr>
          <a:xfrm>
            <a:off x="1364794" y="0"/>
            <a:ext cx="9972000" cy="11066015"/>
          </a:xfrm>
          <a:custGeom>
            <a:avLst/>
            <a:gdLst>
              <a:gd name="connsiteX0" fmla="*/ 0 w 5562600"/>
              <a:gd name="connsiteY0" fmla="*/ 0 h 6172200"/>
              <a:gd name="connsiteX1" fmla="*/ 5562600 w 5562600"/>
              <a:gd name="connsiteY1" fmla="*/ 0 h 6172200"/>
              <a:gd name="connsiteX2" fmla="*/ 5562600 w 5562600"/>
              <a:gd name="connsiteY2" fmla="*/ 3818433 h 6172200"/>
              <a:gd name="connsiteX3" fmla="*/ 5562600 w 5562600"/>
              <a:gd name="connsiteY3" fmla="*/ 3979266 h 6172200"/>
              <a:gd name="connsiteX4" fmla="*/ 5553004 w 5562600"/>
              <a:gd name="connsiteY4" fmla="*/ 3979266 h 6172200"/>
              <a:gd name="connsiteX5" fmla="*/ 5548240 w 5562600"/>
              <a:gd name="connsiteY5" fmla="*/ 4059092 h 6172200"/>
              <a:gd name="connsiteX6" fmla="*/ 2781300 w 5562600"/>
              <a:gd name="connsiteY6" fmla="*/ 6172200 h 6172200"/>
              <a:gd name="connsiteX7" fmla="*/ 14360 w 5562600"/>
              <a:gd name="connsiteY7" fmla="*/ 4059092 h 6172200"/>
              <a:gd name="connsiteX8" fmla="*/ 9597 w 5562600"/>
              <a:gd name="connsiteY8" fmla="*/ 3979266 h 6172200"/>
              <a:gd name="connsiteX9" fmla="*/ 0 w 5562600"/>
              <a:gd name="connsiteY9" fmla="*/ 3979266 h 6172200"/>
              <a:gd name="connsiteX10" fmla="*/ 0 w 5562600"/>
              <a:gd name="connsiteY10" fmla="*/ 3818433 h 61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562600" h="6172200">
                <a:moveTo>
                  <a:pt x="0" y="0"/>
                </a:moveTo>
                <a:lnTo>
                  <a:pt x="5562600" y="0"/>
                </a:lnTo>
                <a:lnTo>
                  <a:pt x="5562600" y="3818433"/>
                </a:lnTo>
                <a:lnTo>
                  <a:pt x="5562600" y="3979266"/>
                </a:lnTo>
                <a:lnTo>
                  <a:pt x="5553004" y="3979266"/>
                </a:lnTo>
                <a:lnTo>
                  <a:pt x="5548240" y="4059092"/>
                </a:lnTo>
                <a:cubicBezTo>
                  <a:pt x="5405810" y="5245994"/>
                  <a:pt x="4221366" y="6172200"/>
                  <a:pt x="2781300" y="6172200"/>
                </a:cubicBezTo>
                <a:cubicBezTo>
                  <a:pt x="1341235" y="6172200"/>
                  <a:pt x="156790" y="5245994"/>
                  <a:pt x="14360" y="4059092"/>
                </a:cubicBezTo>
                <a:lnTo>
                  <a:pt x="9597" y="3979266"/>
                </a:lnTo>
                <a:lnTo>
                  <a:pt x="0" y="3979266"/>
                </a:lnTo>
                <a:lnTo>
                  <a:pt x="0" y="381843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E" sz="24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02558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45E687A-4D6B-8296-F847-C444537227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03086" y="1333498"/>
            <a:ext cx="7979258" cy="620077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 dirty="0"/>
              <a:t>Click to edit Master title style</a:t>
            </a:r>
            <a:endParaRPr lang="en-I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C4A6E7-BBAA-FDE9-8605-4FCACA0D3A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403086" y="3704095"/>
            <a:ext cx="7979258" cy="56258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IE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E21B2E-3CD1-2CFE-F6F5-3AB8B3D8EE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640000" y="11160000"/>
            <a:ext cx="2622361" cy="6788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000" b="1">
                <a:solidFill>
                  <a:schemeClr val="bg1"/>
                </a:solidFill>
                <a:latin typeface="DM Sans" pitchFamily="2" charset="77"/>
              </a:defRPr>
            </a:lvl1pPr>
          </a:lstStyle>
          <a:p>
            <a:r>
              <a:rPr lang="en-IE" dirty="0" err="1"/>
              <a:t>setu.ie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0141744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8" r:id="rId3"/>
    <p:sldLayoutId id="2147483650" r:id="rId4"/>
    <p:sldLayoutId id="2147483671" r:id="rId5"/>
    <p:sldLayoutId id="2147483672" r:id="rId6"/>
    <p:sldLayoutId id="2147483673" r:id="rId7"/>
    <p:sldLayoutId id="2147483674" r:id="rId8"/>
    <p:sldLayoutId id="2147483654" r:id="rId9"/>
    <p:sldLayoutId id="2147483660" r:id="rId10"/>
    <p:sldLayoutId id="2147483661" r:id="rId11"/>
    <p:sldLayoutId id="2147483659" r:id="rId12"/>
    <p:sldLayoutId id="2147483652" r:id="rId13"/>
    <p:sldLayoutId id="2147483668" r:id="rId14"/>
    <p:sldLayoutId id="2147483669" r:id="rId15"/>
    <p:sldLayoutId id="2147483670" r:id="rId16"/>
    <p:sldLayoutId id="2147483676" r:id="rId17"/>
    <p:sldLayoutId id="2147483662" r:id="rId18"/>
    <p:sldLayoutId id="2147483677" r:id="rId19"/>
    <p:sldLayoutId id="2147483675" r:id="rId20"/>
    <p:sldLayoutId id="2147483655" r:id="rId2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7400" b="1" kern="1200">
          <a:solidFill>
            <a:srgbClr val="435465"/>
          </a:solidFill>
          <a:latin typeface="DM Sans" pitchFamily="2" charset="77"/>
          <a:ea typeface="+mj-ea"/>
          <a:cs typeface="+mj-cs"/>
        </a:defRPr>
      </a:lvl1pPr>
    </p:titleStyle>
    <p:bodyStyle>
      <a:lvl1pPr marL="541338" indent="-530225" algn="l" defTabSz="914400" rtl="0" eaLnBrk="1" latinLnBrk="0" hangingPunct="1">
        <a:lnSpc>
          <a:spcPct val="90000"/>
        </a:lnSpc>
        <a:spcBef>
          <a:spcPts val="1000"/>
        </a:spcBef>
        <a:buClr>
          <a:srgbClr val="FCCA3A"/>
        </a:buClr>
        <a:buFont typeface=".PingFang SC Regular"/>
        <a:buChar char="－"/>
        <a:tabLst/>
        <a:defRPr sz="4400" kern="1200">
          <a:solidFill>
            <a:srgbClr val="435465"/>
          </a:solidFill>
          <a:latin typeface="Inter Medium" panose="02000603000000020004" pitchFamily="2" charset="0"/>
          <a:ea typeface="Inter Medium" panose="02000603000000020004" pitchFamily="2" charset="0"/>
          <a:cs typeface="+mn-cs"/>
        </a:defRPr>
      </a:lvl1pPr>
      <a:lvl2pPr marL="541338" indent="-530225" algn="l" defTabSz="914400" rtl="0" eaLnBrk="1" latinLnBrk="0" hangingPunct="1">
        <a:lnSpc>
          <a:spcPct val="90000"/>
        </a:lnSpc>
        <a:spcBef>
          <a:spcPts val="500"/>
        </a:spcBef>
        <a:buClr>
          <a:srgbClr val="FCCA3A"/>
        </a:buClr>
        <a:buFont typeface=".PingFang SC Regular"/>
        <a:buChar char="－"/>
        <a:tabLst/>
        <a:defRPr sz="4400" kern="1200">
          <a:solidFill>
            <a:srgbClr val="435465"/>
          </a:solidFill>
          <a:latin typeface="Inter Medium" panose="02000603000000020004" pitchFamily="2" charset="0"/>
          <a:ea typeface="Inter Medium" panose="02000603000000020004" pitchFamily="2" charset="0"/>
          <a:cs typeface="+mn-cs"/>
        </a:defRPr>
      </a:lvl2pPr>
      <a:lvl3pPr marL="541338" indent="-530225" algn="l" defTabSz="914400" rtl="0" eaLnBrk="1" latinLnBrk="0" hangingPunct="1">
        <a:lnSpc>
          <a:spcPct val="90000"/>
        </a:lnSpc>
        <a:spcBef>
          <a:spcPts val="500"/>
        </a:spcBef>
        <a:buClr>
          <a:srgbClr val="FCCA3A"/>
        </a:buClr>
        <a:buFont typeface=".PingFang SC Regular"/>
        <a:buChar char="－"/>
        <a:tabLst/>
        <a:defRPr sz="4400" kern="1200">
          <a:solidFill>
            <a:srgbClr val="435465"/>
          </a:solidFill>
          <a:latin typeface="Inter Medium" panose="02000603000000020004" pitchFamily="2" charset="0"/>
          <a:ea typeface="Inter Medium" panose="02000603000000020004" pitchFamily="2" charset="0"/>
          <a:cs typeface="+mn-cs"/>
        </a:defRPr>
      </a:lvl3pPr>
      <a:lvl4pPr marL="541338" indent="-530225" algn="l" defTabSz="914400" rtl="0" eaLnBrk="1" latinLnBrk="0" hangingPunct="1">
        <a:lnSpc>
          <a:spcPct val="90000"/>
        </a:lnSpc>
        <a:spcBef>
          <a:spcPts val="500"/>
        </a:spcBef>
        <a:buClr>
          <a:srgbClr val="FCCA3A"/>
        </a:buClr>
        <a:buFont typeface=".PingFang SC Regular"/>
        <a:buChar char="－"/>
        <a:tabLst/>
        <a:defRPr sz="4400" kern="1200">
          <a:solidFill>
            <a:srgbClr val="435465"/>
          </a:solidFill>
          <a:latin typeface="Inter Medium" panose="02000603000000020004" pitchFamily="2" charset="0"/>
          <a:ea typeface="Inter Medium" panose="02000603000000020004" pitchFamily="2" charset="0"/>
          <a:cs typeface="+mn-cs"/>
        </a:defRPr>
      </a:lvl4pPr>
      <a:lvl5pPr marL="541338" indent="-530225" algn="l" defTabSz="914400" rtl="0" eaLnBrk="1" latinLnBrk="0" hangingPunct="1">
        <a:lnSpc>
          <a:spcPct val="90000"/>
        </a:lnSpc>
        <a:spcBef>
          <a:spcPts val="500"/>
        </a:spcBef>
        <a:buClr>
          <a:srgbClr val="FCCA3A"/>
        </a:buClr>
        <a:buFont typeface=".PingFang SC Regular"/>
        <a:buChar char="－"/>
        <a:tabLst/>
        <a:defRPr sz="4400" kern="1200">
          <a:solidFill>
            <a:srgbClr val="435465"/>
          </a:solidFill>
          <a:latin typeface="Inter Medium" panose="02000603000000020004" pitchFamily="2" charset="0"/>
          <a:ea typeface="Inter Medium" panose="02000603000000020004" pitchFamily="2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686160-34C8-AED0-B0DA-EDACF3A4C1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 dirty="0"/>
              <a:t>setu.ie</a:t>
            </a: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9DA1865F-C2BA-F09D-9FA9-230D6ED3D44A}"/>
              </a:ext>
            </a:extLst>
          </p:cNvPr>
          <p:cNvSpPr>
            <a:spLocks noChangeAspect="1"/>
          </p:cNvSpPr>
          <p:nvPr/>
        </p:nvSpPr>
        <p:spPr>
          <a:xfrm>
            <a:off x="1364794" y="0"/>
            <a:ext cx="9972000" cy="11066015"/>
          </a:xfrm>
          <a:custGeom>
            <a:avLst/>
            <a:gdLst>
              <a:gd name="connsiteX0" fmla="*/ 0 w 5562600"/>
              <a:gd name="connsiteY0" fmla="*/ 0 h 6172200"/>
              <a:gd name="connsiteX1" fmla="*/ 5562600 w 5562600"/>
              <a:gd name="connsiteY1" fmla="*/ 0 h 6172200"/>
              <a:gd name="connsiteX2" fmla="*/ 5562600 w 5562600"/>
              <a:gd name="connsiteY2" fmla="*/ 3818433 h 6172200"/>
              <a:gd name="connsiteX3" fmla="*/ 5562600 w 5562600"/>
              <a:gd name="connsiteY3" fmla="*/ 3979266 h 6172200"/>
              <a:gd name="connsiteX4" fmla="*/ 5553004 w 5562600"/>
              <a:gd name="connsiteY4" fmla="*/ 3979266 h 6172200"/>
              <a:gd name="connsiteX5" fmla="*/ 5548240 w 5562600"/>
              <a:gd name="connsiteY5" fmla="*/ 4059092 h 6172200"/>
              <a:gd name="connsiteX6" fmla="*/ 2781300 w 5562600"/>
              <a:gd name="connsiteY6" fmla="*/ 6172200 h 6172200"/>
              <a:gd name="connsiteX7" fmla="*/ 14360 w 5562600"/>
              <a:gd name="connsiteY7" fmla="*/ 4059092 h 6172200"/>
              <a:gd name="connsiteX8" fmla="*/ 9597 w 5562600"/>
              <a:gd name="connsiteY8" fmla="*/ 3979266 h 6172200"/>
              <a:gd name="connsiteX9" fmla="*/ 0 w 5562600"/>
              <a:gd name="connsiteY9" fmla="*/ 3979266 h 6172200"/>
              <a:gd name="connsiteX10" fmla="*/ 0 w 5562600"/>
              <a:gd name="connsiteY10" fmla="*/ 3818433 h 61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562600" h="6172200">
                <a:moveTo>
                  <a:pt x="0" y="0"/>
                </a:moveTo>
                <a:lnTo>
                  <a:pt x="5562600" y="0"/>
                </a:lnTo>
                <a:lnTo>
                  <a:pt x="5562600" y="3818433"/>
                </a:lnTo>
                <a:lnTo>
                  <a:pt x="5562600" y="3979266"/>
                </a:lnTo>
                <a:lnTo>
                  <a:pt x="5553004" y="3979266"/>
                </a:lnTo>
                <a:lnTo>
                  <a:pt x="5548240" y="4059092"/>
                </a:lnTo>
                <a:cubicBezTo>
                  <a:pt x="5405810" y="5245994"/>
                  <a:pt x="4221366" y="6172200"/>
                  <a:pt x="2781300" y="6172200"/>
                </a:cubicBezTo>
                <a:cubicBezTo>
                  <a:pt x="1341235" y="6172200"/>
                  <a:pt x="156790" y="5245994"/>
                  <a:pt x="14360" y="4059092"/>
                </a:cubicBezTo>
                <a:lnTo>
                  <a:pt x="9597" y="3979266"/>
                </a:lnTo>
                <a:lnTo>
                  <a:pt x="0" y="3979266"/>
                </a:lnTo>
                <a:lnTo>
                  <a:pt x="0" y="3818433"/>
                </a:lnTo>
                <a:close/>
              </a:path>
            </a:pathLst>
          </a:custGeom>
          <a:blipFill>
            <a:blip r:embed="rId2"/>
            <a:srcRect/>
            <a:stretch>
              <a:fillRect l="-49733" t="1149" r="-16723" b="-11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E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59855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68C5FB-F394-3AD1-DA3E-C4A2B2669F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DAB487-40B6-B4E9-4269-CFA54E42C2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D1EF042-2F7D-012F-4E3F-F9A1E38911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/>
              <a:t>setu.ie</a:t>
            </a:r>
          </a:p>
        </p:txBody>
      </p:sp>
    </p:spTree>
    <p:extLst>
      <p:ext uri="{BB962C8B-B14F-4D97-AF65-F5344CB8AC3E}">
        <p14:creationId xmlns:p14="http://schemas.microsoft.com/office/powerpoint/2010/main" val="454040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121118-284B-75B9-E224-224AC04AE6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5DEDC1-CFE2-8389-D939-398E10799B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077FD6A-6F31-BD9F-F6B2-113BA419DE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/>
              <a:t>setu.ie</a:t>
            </a:r>
          </a:p>
        </p:txBody>
      </p:sp>
    </p:spTree>
    <p:extLst>
      <p:ext uri="{BB962C8B-B14F-4D97-AF65-F5344CB8AC3E}">
        <p14:creationId xmlns:p14="http://schemas.microsoft.com/office/powerpoint/2010/main" val="12565371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712209DE-CBB9-469A-B574-EE95D0F639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E01FFB73-810E-59C1-ABA2-3EC88B5BDC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3A852CD-0BDD-F46A-E8BA-89DC3F5E79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/>
              <a:t>setu.ie</a:t>
            </a:r>
          </a:p>
        </p:txBody>
      </p:sp>
    </p:spTree>
    <p:extLst>
      <p:ext uri="{BB962C8B-B14F-4D97-AF65-F5344CB8AC3E}">
        <p14:creationId xmlns:p14="http://schemas.microsoft.com/office/powerpoint/2010/main" val="8449661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>
            <a:extLst>
              <a:ext uri="{FF2B5EF4-FFF2-40B4-BE49-F238E27FC236}">
                <a16:creationId xmlns:a16="http://schemas.microsoft.com/office/drawing/2014/main" id="{43E43CF4-4F62-5E5F-1D97-F8C156AA5F4F}"/>
              </a:ext>
            </a:extLst>
          </p:cNvPr>
          <p:cNvSpPr>
            <a:spLocks noChangeAspect="1"/>
          </p:cNvSpPr>
          <p:nvPr/>
        </p:nvSpPr>
        <p:spPr>
          <a:xfrm>
            <a:off x="1032933" y="0"/>
            <a:ext cx="11668655" cy="12716931"/>
          </a:xfrm>
          <a:custGeom>
            <a:avLst/>
            <a:gdLst>
              <a:gd name="connsiteX0" fmla="*/ 0 w 5562600"/>
              <a:gd name="connsiteY0" fmla="*/ 0 h 6172200"/>
              <a:gd name="connsiteX1" fmla="*/ 5562600 w 5562600"/>
              <a:gd name="connsiteY1" fmla="*/ 0 h 6172200"/>
              <a:gd name="connsiteX2" fmla="*/ 5562600 w 5562600"/>
              <a:gd name="connsiteY2" fmla="*/ 3818433 h 6172200"/>
              <a:gd name="connsiteX3" fmla="*/ 5562600 w 5562600"/>
              <a:gd name="connsiteY3" fmla="*/ 3979266 h 6172200"/>
              <a:gd name="connsiteX4" fmla="*/ 5553004 w 5562600"/>
              <a:gd name="connsiteY4" fmla="*/ 3979266 h 6172200"/>
              <a:gd name="connsiteX5" fmla="*/ 5548240 w 5562600"/>
              <a:gd name="connsiteY5" fmla="*/ 4059092 h 6172200"/>
              <a:gd name="connsiteX6" fmla="*/ 2781300 w 5562600"/>
              <a:gd name="connsiteY6" fmla="*/ 6172200 h 6172200"/>
              <a:gd name="connsiteX7" fmla="*/ 14360 w 5562600"/>
              <a:gd name="connsiteY7" fmla="*/ 4059092 h 6172200"/>
              <a:gd name="connsiteX8" fmla="*/ 9597 w 5562600"/>
              <a:gd name="connsiteY8" fmla="*/ 3979266 h 6172200"/>
              <a:gd name="connsiteX9" fmla="*/ 0 w 5562600"/>
              <a:gd name="connsiteY9" fmla="*/ 3979266 h 6172200"/>
              <a:gd name="connsiteX10" fmla="*/ 0 w 5562600"/>
              <a:gd name="connsiteY10" fmla="*/ 3818433 h 6172200"/>
              <a:gd name="connsiteX0" fmla="*/ 0 w 5562600"/>
              <a:gd name="connsiteY0" fmla="*/ 0 h 6172200"/>
              <a:gd name="connsiteX1" fmla="*/ 5562600 w 5562600"/>
              <a:gd name="connsiteY1" fmla="*/ 0 h 6172200"/>
              <a:gd name="connsiteX2" fmla="*/ 5562600 w 5562600"/>
              <a:gd name="connsiteY2" fmla="*/ 3818433 h 6172200"/>
              <a:gd name="connsiteX3" fmla="*/ 5562600 w 5562600"/>
              <a:gd name="connsiteY3" fmla="*/ 3979266 h 6172200"/>
              <a:gd name="connsiteX4" fmla="*/ 5553004 w 5562600"/>
              <a:gd name="connsiteY4" fmla="*/ 3979266 h 6172200"/>
              <a:gd name="connsiteX5" fmla="*/ 5548240 w 5562600"/>
              <a:gd name="connsiteY5" fmla="*/ 4059092 h 6172200"/>
              <a:gd name="connsiteX6" fmla="*/ 2781300 w 5562600"/>
              <a:gd name="connsiteY6" fmla="*/ 6172200 h 6172200"/>
              <a:gd name="connsiteX7" fmla="*/ 14360 w 5562600"/>
              <a:gd name="connsiteY7" fmla="*/ 4059092 h 6172200"/>
              <a:gd name="connsiteX8" fmla="*/ 9597 w 5562600"/>
              <a:gd name="connsiteY8" fmla="*/ 3979266 h 6172200"/>
              <a:gd name="connsiteX9" fmla="*/ 0 w 5562600"/>
              <a:gd name="connsiteY9" fmla="*/ 3818433 h 6172200"/>
              <a:gd name="connsiteX10" fmla="*/ 0 w 5562600"/>
              <a:gd name="connsiteY10" fmla="*/ 0 h 6172200"/>
              <a:gd name="connsiteX0" fmla="*/ 0 w 5562600"/>
              <a:gd name="connsiteY0" fmla="*/ 0 h 6172200"/>
              <a:gd name="connsiteX1" fmla="*/ 5562600 w 5562600"/>
              <a:gd name="connsiteY1" fmla="*/ 0 h 6172200"/>
              <a:gd name="connsiteX2" fmla="*/ 5562600 w 5562600"/>
              <a:gd name="connsiteY2" fmla="*/ 3818433 h 6172200"/>
              <a:gd name="connsiteX3" fmla="*/ 5562600 w 5562600"/>
              <a:gd name="connsiteY3" fmla="*/ 3979266 h 6172200"/>
              <a:gd name="connsiteX4" fmla="*/ 5553004 w 5562600"/>
              <a:gd name="connsiteY4" fmla="*/ 3979266 h 6172200"/>
              <a:gd name="connsiteX5" fmla="*/ 5548240 w 5562600"/>
              <a:gd name="connsiteY5" fmla="*/ 4059092 h 6172200"/>
              <a:gd name="connsiteX6" fmla="*/ 2781300 w 5562600"/>
              <a:gd name="connsiteY6" fmla="*/ 6172200 h 6172200"/>
              <a:gd name="connsiteX7" fmla="*/ 14360 w 5562600"/>
              <a:gd name="connsiteY7" fmla="*/ 4059092 h 6172200"/>
              <a:gd name="connsiteX8" fmla="*/ 0 w 5562600"/>
              <a:gd name="connsiteY8" fmla="*/ 3818433 h 6172200"/>
              <a:gd name="connsiteX9" fmla="*/ 0 w 5562600"/>
              <a:gd name="connsiteY9" fmla="*/ 0 h 6172200"/>
              <a:gd name="connsiteX0" fmla="*/ 0 w 5562600"/>
              <a:gd name="connsiteY0" fmla="*/ 377035 h 6172200"/>
              <a:gd name="connsiteX1" fmla="*/ 5562600 w 5562600"/>
              <a:gd name="connsiteY1" fmla="*/ 0 h 6172200"/>
              <a:gd name="connsiteX2" fmla="*/ 5562600 w 5562600"/>
              <a:gd name="connsiteY2" fmla="*/ 3818433 h 6172200"/>
              <a:gd name="connsiteX3" fmla="*/ 5562600 w 5562600"/>
              <a:gd name="connsiteY3" fmla="*/ 3979266 h 6172200"/>
              <a:gd name="connsiteX4" fmla="*/ 5553004 w 5562600"/>
              <a:gd name="connsiteY4" fmla="*/ 3979266 h 6172200"/>
              <a:gd name="connsiteX5" fmla="*/ 5548240 w 5562600"/>
              <a:gd name="connsiteY5" fmla="*/ 4059092 h 6172200"/>
              <a:gd name="connsiteX6" fmla="*/ 2781300 w 5562600"/>
              <a:gd name="connsiteY6" fmla="*/ 6172200 h 6172200"/>
              <a:gd name="connsiteX7" fmla="*/ 14360 w 5562600"/>
              <a:gd name="connsiteY7" fmla="*/ 4059092 h 6172200"/>
              <a:gd name="connsiteX8" fmla="*/ 0 w 5562600"/>
              <a:gd name="connsiteY8" fmla="*/ 3818433 h 6172200"/>
              <a:gd name="connsiteX9" fmla="*/ 0 w 5562600"/>
              <a:gd name="connsiteY9" fmla="*/ 377035 h 6172200"/>
              <a:gd name="connsiteX0" fmla="*/ 0 w 5562600"/>
              <a:gd name="connsiteY0" fmla="*/ 41893 h 5837058"/>
              <a:gd name="connsiteX1" fmla="*/ 5562600 w 5562600"/>
              <a:gd name="connsiteY1" fmla="*/ 0 h 5837058"/>
              <a:gd name="connsiteX2" fmla="*/ 5562600 w 5562600"/>
              <a:gd name="connsiteY2" fmla="*/ 3483291 h 5837058"/>
              <a:gd name="connsiteX3" fmla="*/ 5562600 w 5562600"/>
              <a:gd name="connsiteY3" fmla="*/ 3644124 h 5837058"/>
              <a:gd name="connsiteX4" fmla="*/ 5553004 w 5562600"/>
              <a:gd name="connsiteY4" fmla="*/ 3644124 h 5837058"/>
              <a:gd name="connsiteX5" fmla="*/ 5548240 w 5562600"/>
              <a:gd name="connsiteY5" fmla="*/ 3723950 h 5837058"/>
              <a:gd name="connsiteX6" fmla="*/ 2781300 w 5562600"/>
              <a:gd name="connsiteY6" fmla="*/ 5837058 h 5837058"/>
              <a:gd name="connsiteX7" fmla="*/ 14360 w 5562600"/>
              <a:gd name="connsiteY7" fmla="*/ 3723950 h 5837058"/>
              <a:gd name="connsiteX8" fmla="*/ 0 w 5562600"/>
              <a:gd name="connsiteY8" fmla="*/ 3483291 h 5837058"/>
              <a:gd name="connsiteX9" fmla="*/ 0 w 5562600"/>
              <a:gd name="connsiteY9" fmla="*/ 41893 h 5837058"/>
              <a:gd name="connsiteX0" fmla="*/ 0 w 5562600"/>
              <a:gd name="connsiteY0" fmla="*/ 0 h 5795165"/>
              <a:gd name="connsiteX1" fmla="*/ 5562600 w 5562600"/>
              <a:gd name="connsiteY1" fmla="*/ 41893 h 5795165"/>
              <a:gd name="connsiteX2" fmla="*/ 5562600 w 5562600"/>
              <a:gd name="connsiteY2" fmla="*/ 3441398 h 5795165"/>
              <a:gd name="connsiteX3" fmla="*/ 5562600 w 5562600"/>
              <a:gd name="connsiteY3" fmla="*/ 3602231 h 5795165"/>
              <a:gd name="connsiteX4" fmla="*/ 5553004 w 5562600"/>
              <a:gd name="connsiteY4" fmla="*/ 3602231 h 5795165"/>
              <a:gd name="connsiteX5" fmla="*/ 5548240 w 5562600"/>
              <a:gd name="connsiteY5" fmla="*/ 3682057 h 5795165"/>
              <a:gd name="connsiteX6" fmla="*/ 2781300 w 5562600"/>
              <a:gd name="connsiteY6" fmla="*/ 5795165 h 5795165"/>
              <a:gd name="connsiteX7" fmla="*/ 14360 w 5562600"/>
              <a:gd name="connsiteY7" fmla="*/ 3682057 h 5795165"/>
              <a:gd name="connsiteX8" fmla="*/ 0 w 5562600"/>
              <a:gd name="connsiteY8" fmla="*/ 3441398 h 5795165"/>
              <a:gd name="connsiteX9" fmla="*/ 0 w 5562600"/>
              <a:gd name="connsiteY9" fmla="*/ 0 h 5795165"/>
              <a:gd name="connsiteX0" fmla="*/ 0 w 5562600"/>
              <a:gd name="connsiteY0" fmla="*/ 0 h 5795165"/>
              <a:gd name="connsiteX1" fmla="*/ 5562600 w 5562600"/>
              <a:gd name="connsiteY1" fmla="*/ 0 h 5795165"/>
              <a:gd name="connsiteX2" fmla="*/ 5562600 w 5562600"/>
              <a:gd name="connsiteY2" fmla="*/ 3441398 h 5795165"/>
              <a:gd name="connsiteX3" fmla="*/ 5562600 w 5562600"/>
              <a:gd name="connsiteY3" fmla="*/ 3602231 h 5795165"/>
              <a:gd name="connsiteX4" fmla="*/ 5553004 w 5562600"/>
              <a:gd name="connsiteY4" fmla="*/ 3602231 h 5795165"/>
              <a:gd name="connsiteX5" fmla="*/ 5548240 w 5562600"/>
              <a:gd name="connsiteY5" fmla="*/ 3682057 h 5795165"/>
              <a:gd name="connsiteX6" fmla="*/ 2781300 w 5562600"/>
              <a:gd name="connsiteY6" fmla="*/ 5795165 h 5795165"/>
              <a:gd name="connsiteX7" fmla="*/ 14360 w 5562600"/>
              <a:gd name="connsiteY7" fmla="*/ 3682057 h 5795165"/>
              <a:gd name="connsiteX8" fmla="*/ 0 w 5562600"/>
              <a:gd name="connsiteY8" fmla="*/ 3441398 h 5795165"/>
              <a:gd name="connsiteX9" fmla="*/ 0 w 5562600"/>
              <a:gd name="connsiteY9" fmla="*/ 0 h 5795165"/>
              <a:gd name="connsiteX0" fmla="*/ 0 w 5562600"/>
              <a:gd name="connsiteY0" fmla="*/ 0 h 5795165"/>
              <a:gd name="connsiteX1" fmla="*/ 5562600 w 5562600"/>
              <a:gd name="connsiteY1" fmla="*/ 0 h 5795165"/>
              <a:gd name="connsiteX2" fmla="*/ 5562600 w 5562600"/>
              <a:gd name="connsiteY2" fmla="*/ 3441398 h 5795165"/>
              <a:gd name="connsiteX3" fmla="*/ 5562600 w 5562600"/>
              <a:gd name="connsiteY3" fmla="*/ 3602231 h 5795165"/>
              <a:gd name="connsiteX4" fmla="*/ 5553004 w 5562600"/>
              <a:gd name="connsiteY4" fmla="*/ 3602231 h 5795165"/>
              <a:gd name="connsiteX5" fmla="*/ 2781300 w 5562600"/>
              <a:gd name="connsiteY5" fmla="*/ 5795165 h 5795165"/>
              <a:gd name="connsiteX6" fmla="*/ 14360 w 5562600"/>
              <a:gd name="connsiteY6" fmla="*/ 3682057 h 5795165"/>
              <a:gd name="connsiteX7" fmla="*/ 0 w 5562600"/>
              <a:gd name="connsiteY7" fmla="*/ 3441398 h 5795165"/>
              <a:gd name="connsiteX8" fmla="*/ 0 w 5562600"/>
              <a:gd name="connsiteY8" fmla="*/ 0 h 5795165"/>
              <a:gd name="connsiteX0" fmla="*/ 0 w 5562600"/>
              <a:gd name="connsiteY0" fmla="*/ 0 h 5876778"/>
              <a:gd name="connsiteX1" fmla="*/ 5562600 w 5562600"/>
              <a:gd name="connsiteY1" fmla="*/ 0 h 5876778"/>
              <a:gd name="connsiteX2" fmla="*/ 5562600 w 5562600"/>
              <a:gd name="connsiteY2" fmla="*/ 3441398 h 5876778"/>
              <a:gd name="connsiteX3" fmla="*/ 5562600 w 5562600"/>
              <a:gd name="connsiteY3" fmla="*/ 3602231 h 5876778"/>
              <a:gd name="connsiteX4" fmla="*/ 5553004 w 5562600"/>
              <a:gd name="connsiteY4" fmla="*/ 3602231 h 5876778"/>
              <a:gd name="connsiteX5" fmla="*/ 2781300 w 5562600"/>
              <a:gd name="connsiteY5" fmla="*/ 5795165 h 5876778"/>
              <a:gd name="connsiteX6" fmla="*/ 974185 w 5562600"/>
              <a:gd name="connsiteY6" fmla="*/ 5243577 h 5876778"/>
              <a:gd name="connsiteX7" fmla="*/ 14360 w 5562600"/>
              <a:gd name="connsiteY7" fmla="*/ 3682057 h 5876778"/>
              <a:gd name="connsiteX8" fmla="*/ 0 w 5562600"/>
              <a:gd name="connsiteY8" fmla="*/ 3441398 h 5876778"/>
              <a:gd name="connsiteX9" fmla="*/ 0 w 5562600"/>
              <a:gd name="connsiteY9" fmla="*/ 0 h 5876778"/>
              <a:gd name="connsiteX0" fmla="*/ 0 w 5562600"/>
              <a:gd name="connsiteY0" fmla="*/ 0 h 5876778"/>
              <a:gd name="connsiteX1" fmla="*/ 5562600 w 5562600"/>
              <a:gd name="connsiteY1" fmla="*/ 0 h 5876778"/>
              <a:gd name="connsiteX2" fmla="*/ 5562600 w 5562600"/>
              <a:gd name="connsiteY2" fmla="*/ 3441398 h 5876778"/>
              <a:gd name="connsiteX3" fmla="*/ 5562600 w 5562600"/>
              <a:gd name="connsiteY3" fmla="*/ 3602231 h 5876778"/>
              <a:gd name="connsiteX4" fmla="*/ 5553004 w 5562600"/>
              <a:gd name="connsiteY4" fmla="*/ 3602231 h 5876778"/>
              <a:gd name="connsiteX5" fmla="*/ 2781300 w 5562600"/>
              <a:gd name="connsiteY5" fmla="*/ 5795165 h 5876778"/>
              <a:gd name="connsiteX6" fmla="*/ 974185 w 5562600"/>
              <a:gd name="connsiteY6" fmla="*/ 5243577 h 5876778"/>
              <a:gd name="connsiteX7" fmla="*/ 14360 w 5562600"/>
              <a:gd name="connsiteY7" fmla="*/ 3682057 h 5876778"/>
              <a:gd name="connsiteX8" fmla="*/ 0 w 5562600"/>
              <a:gd name="connsiteY8" fmla="*/ 3441398 h 5876778"/>
              <a:gd name="connsiteX9" fmla="*/ 0 w 5562600"/>
              <a:gd name="connsiteY9" fmla="*/ 0 h 5876778"/>
              <a:gd name="connsiteX0" fmla="*/ 0 w 5562600"/>
              <a:gd name="connsiteY0" fmla="*/ 0 h 5876778"/>
              <a:gd name="connsiteX1" fmla="*/ 5562600 w 5562600"/>
              <a:gd name="connsiteY1" fmla="*/ 0 h 5876778"/>
              <a:gd name="connsiteX2" fmla="*/ 5562600 w 5562600"/>
              <a:gd name="connsiteY2" fmla="*/ 3441398 h 5876778"/>
              <a:gd name="connsiteX3" fmla="*/ 5562600 w 5562600"/>
              <a:gd name="connsiteY3" fmla="*/ 3602231 h 5876778"/>
              <a:gd name="connsiteX4" fmla="*/ 5553004 w 5562600"/>
              <a:gd name="connsiteY4" fmla="*/ 3602231 h 5876778"/>
              <a:gd name="connsiteX5" fmla="*/ 2781300 w 5562600"/>
              <a:gd name="connsiteY5" fmla="*/ 5795165 h 5876778"/>
              <a:gd name="connsiteX6" fmla="*/ 974185 w 5562600"/>
              <a:gd name="connsiteY6" fmla="*/ 5243577 h 5876778"/>
              <a:gd name="connsiteX7" fmla="*/ 14360 w 5562600"/>
              <a:gd name="connsiteY7" fmla="*/ 3682057 h 5876778"/>
              <a:gd name="connsiteX8" fmla="*/ 0 w 5562600"/>
              <a:gd name="connsiteY8" fmla="*/ 3441398 h 5876778"/>
              <a:gd name="connsiteX9" fmla="*/ 0 w 5562600"/>
              <a:gd name="connsiteY9" fmla="*/ 0 h 5876778"/>
              <a:gd name="connsiteX0" fmla="*/ 0 w 5562600"/>
              <a:gd name="connsiteY0" fmla="*/ 0 h 5472929"/>
              <a:gd name="connsiteX1" fmla="*/ 5562600 w 5562600"/>
              <a:gd name="connsiteY1" fmla="*/ 0 h 5472929"/>
              <a:gd name="connsiteX2" fmla="*/ 5562600 w 5562600"/>
              <a:gd name="connsiteY2" fmla="*/ 3441398 h 5472929"/>
              <a:gd name="connsiteX3" fmla="*/ 5562600 w 5562600"/>
              <a:gd name="connsiteY3" fmla="*/ 3602231 h 5472929"/>
              <a:gd name="connsiteX4" fmla="*/ 5553004 w 5562600"/>
              <a:gd name="connsiteY4" fmla="*/ 3602231 h 5472929"/>
              <a:gd name="connsiteX5" fmla="*/ 5556549 w 5562600"/>
              <a:gd name="connsiteY5" fmla="*/ 5229613 h 5472929"/>
              <a:gd name="connsiteX6" fmla="*/ 974185 w 5562600"/>
              <a:gd name="connsiteY6" fmla="*/ 5243577 h 5472929"/>
              <a:gd name="connsiteX7" fmla="*/ 14360 w 5562600"/>
              <a:gd name="connsiteY7" fmla="*/ 3682057 h 5472929"/>
              <a:gd name="connsiteX8" fmla="*/ 0 w 5562600"/>
              <a:gd name="connsiteY8" fmla="*/ 3441398 h 5472929"/>
              <a:gd name="connsiteX9" fmla="*/ 0 w 5562600"/>
              <a:gd name="connsiteY9" fmla="*/ 0 h 5472929"/>
              <a:gd name="connsiteX0" fmla="*/ 0 w 5562600"/>
              <a:gd name="connsiteY0" fmla="*/ 0 h 5472929"/>
              <a:gd name="connsiteX1" fmla="*/ 5562600 w 5562600"/>
              <a:gd name="connsiteY1" fmla="*/ 0 h 5472929"/>
              <a:gd name="connsiteX2" fmla="*/ 5562600 w 5562600"/>
              <a:gd name="connsiteY2" fmla="*/ 3441398 h 5472929"/>
              <a:gd name="connsiteX3" fmla="*/ 5562600 w 5562600"/>
              <a:gd name="connsiteY3" fmla="*/ 3602231 h 5472929"/>
              <a:gd name="connsiteX4" fmla="*/ 5556549 w 5562600"/>
              <a:gd name="connsiteY4" fmla="*/ 5229613 h 5472929"/>
              <a:gd name="connsiteX5" fmla="*/ 974185 w 5562600"/>
              <a:gd name="connsiteY5" fmla="*/ 5243577 h 5472929"/>
              <a:gd name="connsiteX6" fmla="*/ 14360 w 5562600"/>
              <a:gd name="connsiteY6" fmla="*/ 3682057 h 5472929"/>
              <a:gd name="connsiteX7" fmla="*/ 0 w 5562600"/>
              <a:gd name="connsiteY7" fmla="*/ 3441398 h 5472929"/>
              <a:gd name="connsiteX8" fmla="*/ 0 w 5562600"/>
              <a:gd name="connsiteY8" fmla="*/ 0 h 5472929"/>
              <a:gd name="connsiteX0" fmla="*/ 0 w 5562600"/>
              <a:gd name="connsiteY0" fmla="*/ 0 h 5472929"/>
              <a:gd name="connsiteX1" fmla="*/ 5562600 w 5562600"/>
              <a:gd name="connsiteY1" fmla="*/ 0 h 5472929"/>
              <a:gd name="connsiteX2" fmla="*/ 5562600 w 5562600"/>
              <a:gd name="connsiteY2" fmla="*/ 3441398 h 5472929"/>
              <a:gd name="connsiteX3" fmla="*/ 5556549 w 5562600"/>
              <a:gd name="connsiteY3" fmla="*/ 5229613 h 5472929"/>
              <a:gd name="connsiteX4" fmla="*/ 974185 w 5562600"/>
              <a:gd name="connsiteY4" fmla="*/ 5243577 h 5472929"/>
              <a:gd name="connsiteX5" fmla="*/ 14360 w 5562600"/>
              <a:gd name="connsiteY5" fmla="*/ 3682057 h 5472929"/>
              <a:gd name="connsiteX6" fmla="*/ 0 w 5562600"/>
              <a:gd name="connsiteY6" fmla="*/ 3441398 h 5472929"/>
              <a:gd name="connsiteX7" fmla="*/ 0 w 5562600"/>
              <a:gd name="connsiteY7" fmla="*/ 0 h 5472929"/>
              <a:gd name="connsiteX0" fmla="*/ 0 w 5562600"/>
              <a:gd name="connsiteY0" fmla="*/ 0 h 5472929"/>
              <a:gd name="connsiteX1" fmla="*/ 5562600 w 5562600"/>
              <a:gd name="connsiteY1" fmla="*/ 0 h 5472929"/>
              <a:gd name="connsiteX2" fmla="*/ 5556549 w 5562600"/>
              <a:gd name="connsiteY2" fmla="*/ 5229613 h 5472929"/>
              <a:gd name="connsiteX3" fmla="*/ 974185 w 5562600"/>
              <a:gd name="connsiteY3" fmla="*/ 5243577 h 5472929"/>
              <a:gd name="connsiteX4" fmla="*/ 14360 w 5562600"/>
              <a:gd name="connsiteY4" fmla="*/ 3682057 h 5472929"/>
              <a:gd name="connsiteX5" fmla="*/ 0 w 5562600"/>
              <a:gd name="connsiteY5" fmla="*/ 3441398 h 5472929"/>
              <a:gd name="connsiteX6" fmla="*/ 0 w 5562600"/>
              <a:gd name="connsiteY6" fmla="*/ 0 h 5472929"/>
              <a:gd name="connsiteX0" fmla="*/ 0 w 5562600"/>
              <a:gd name="connsiteY0" fmla="*/ 0 h 5398066"/>
              <a:gd name="connsiteX1" fmla="*/ 5562600 w 5562600"/>
              <a:gd name="connsiteY1" fmla="*/ 0 h 5398066"/>
              <a:gd name="connsiteX2" fmla="*/ 5556549 w 5562600"/>
              <a:gd name="connsiteY2" fmla="*/ 5229613 h 5398066"/>
              <a:gd name="connsiteX3" fmla="*/ 974185 w 5562600"/>
              <a:gd name="connsiteY3" fmla="*/ 5243577 h 5398066"/>
              <a:gd name="connsiteX4" fmla="*/ 14360 w 5562600"/>
              <a:gd name="connsiteY4" fmla="*/ 3682057 h 5398066"/>
              <a:gd name="connsiteX5" fmla="*/ 0 w 5562600"/>
              <a:gd name="connsiteY5" fmla="*/ 3441398 h 5398066"/>
              <a:gd name="connsiteX6" fmla="*/ 0 w 5562600"/>
              <a:gd name="connsiteY6" fmla="*/ 0 h 5398066"/>
              <a:gd name="connsiteX0" fmla="*/ 0 w 5562600"/>
              <a:gd name="connsiteY0" fmla="*/ 0 h 5243577"/>
              <a:gd name="connsiteX1" fmla="*/ 5562600 w 5562600"/>
              <a:gd name="connsiteY1" fmla="*/ 0 h 5243577"/>
              <a:gd name="connsiteX2" fmla="*/ 5556549 w 5562600"/>
              <a:gd name="connsiteY2" fmla="*/ 5229613 h 5243577"/>
              <a:gd name="connsiteX3" fmla="*/ 974185 w 5562600"/>
              <a:gd name="connsiteY3" fmla="*/ 5243577 h 5243577"/>
              <a:gd name="connsiteX4" fmla="*/ 14360 w 5562600"/>
              <a:gd name="connsiteY4" fmla="*/ 3682057 h 5243577"/>
              <a:gd name="connsiteX5" fmla="*/ 0 w 5562600"/>
              <a:gd name="connsiteY5" fmla="*/ 3441398 h 5243577"/>
              <a:gd name="connsiteX6" fmla="*/ 0 w 5562600"/>
              <a:gd name="connsiteY6" fmla="*/ 0 h 5243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62600" h="5243577">
                <a:moveTo>
                  <a:pt x="0" y="0"/>
                </a:moveTo>
                <a:lnTo>
                  <a:pt x="5562600" y="0"/>
                </a:lnTo>
                <a:cubicBezTo>
                  <a:pt x="5560583" y="1743204"/>
                  <a:pt x="5559574" y="2614806"/>
                  <a:pt x="5556549" y="5229613"/>
                </a:cubicBezTo>
                <a:lnTo>
                  <a:pt x="974185" y="5243577"/>
                </a:lnTo>
                <a:cubicBezTo>
                  <a:pt x="165111" y="4619089"/>
                  <a:pt x="55357" y="3982420"/>
                  <a:pt x="14360" y="3682057"/>
                </a:cubicBezTo>
                <a:lnTo>
                  <a:pt x="0" y="34413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rcRect/>
            <a:stretch>
              <a:fillRect l="-23577" r="-3981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E" sz="24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41876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>
            <a:extLst>
              <a:ext uri="{FF2B5EF4-FFF2-40B4-BE49-F238E27FC236}">
                <a16:creationId xmlns:a16="http://schemas.microsoft.com/office/drawing/2014/main" id="{3527B7F9-FC98-8BBB-71F2-A3EDE874E234}"/>
              </a:ext>
            </a:extLst>
          </p:cNvPr>
          <p:cNvSpPr>
            <a:spLocks noChangeAspect="1"/>
          </p:cNvSpPr>
          <p:nvPr/>
        </p:nvSpPr>
        <p:spPr>
          <a:xfrm>
            <a:off x="1032933" y="0"/>
            <a:ext cx="11668655" cy="12716931"/>
          </a:xfrm>
          <a:custGeom>
            <a:avLst/>
            <a:gdLst>
              <a:gd name="connsiteX0" fmla="*/ 0 w 5562600"/>
              <a:gd name="connsiteY0" fmla="*/ 0 h 6172200"/>
              <a:gd name="connsiteX1" fmla="*/ 5562600 w 5562600"/>
              <a:gd name="connsiteY1" fmla="*/ 0 h 6172200"/>
              <a:gd name="connsiteX2" fmla="*/ 5562600 w 5562600"/>
              <a:gd name="connsiteY2" fmla="*/ 3818433 h 6172200"/>
              <a:gd name="connsiteX3" fmla="*/ 5562600 w 5562600"/>
              <a:gd name="connsiteY3" fmla="*/ 3979266 h 6172200"/>
              <a:gd name="connsiteX4" fmla="*/ 5553004 w 5562600"/>
              <a:gd name="connsiteY4" fmla="*/ 3979266 h 6172200"/>
              <a:gd name="connsiteX5" fmla="*/ 5548240 w 5562600"/>
              <a:gd name="connsiteY5" fmla="*/ 4059092 h 6172200"/>
              <a:gd name="connsiteX6" fmla="*/ 2781300 w 5562600"/>
              <a:gd name="connsiteY6" fmla="*/ 6172200 h 6172200"/>
              <a:gd name="connsiteX7" fmla="*/ 14360 w 5562600"/>
              <a:gd name="connsiteY7" fmla="*/ 4059092 h 6172200"/>
              <a:gd name="connsiteX8" fmla="*/ 9597 w 5562600"/>
              <a:gd name="connsiteY8" fmla="*/ 3979266 h 6172200"/>
              <a:gd name="connsiteX9" fmla="*/ 0 w 5562600"/>
              <a:gd name="connsiteY9" fmla="*/ 3979266 h 6172200"/>
              <a:gd name="connsiteX10" fmla="*/ 0 w 5562600"/>
              <a:gd name="connsiteY10" fmla="*/ 3818433 h 6172200"/>
              <a:gd name="connsiteX0" fmla="*/ 0 w 5562600"/>
              <a:gd name="connsiteY0" fmla="*/ 0 h 6172200"/>
              <a:gd name="connsiteX1" fmla="*/ 5562600 w 5562600"/>
              <a:gd name="connsiteY1" fmla="*/ 0 h 6172200"/>
              <a:gd name="connsiteX2" fmla="*/ 5562600 w 5562600"/>
              <a:gd name="connsiteY2" fmla="*/ 3818433 h 6172200"/>
              <a:gd name="connsiteX3" fmla="*/ 5562600 w 5562600"/>
              <a:gd name="connsiteY3" fmla="*/ 3979266 h 6172200"/>
              <a:gd name="connsiteX4" fmla="*/ 5553004 w 5562600"/>
              <a:gd name="connsiteY4" fmla="*/ 3979266 h 6172200"/>
              <a:gd name="connsiteX5" fmla="*/ 5548240 w 5562600"/>
              <a:gd name="connsiteY5" fmla="*/ 4059092 h 6172200"/>
              <a:gd name="connsiteX6" fmla="*/ 2781300 w 5562600"/>
              <a:gd name="connsiteY6" fmla="*/ 6172200 h 6172200"/>
              <a:gd name="connsiteX7" fmla="*/ 14360 w 5562600"/>
              <a:gd name="connsiteY7" fmla="*/ 4059092 h 6172200"/>
              <a:gd name="connsiteX8" fmla="*/ 9597 w 5562600"/>
              <a:gd name="connsiteY8" fmla="*/ 3979266 h 6172200"/>
              <a:gd name="connsiteX9" fmla="*/ 0 w 5562600"/>
              <a:gd name="connsiteY9" fmla="*/ 3818433 h 6172200"/>
              <a:gd name="connsiteX10" fmla="*/ 0 w 5562600"/>
              <a:gd name="connsiteY10" fmla="*/ 0 h 6172200"/>
              <a:gd name="connsiteX0" fmla="*/ 0 w 5562600"/>
              <a:gd name="connsiteY0" fmla="*/ 0 h 6172200"/>
              <a:gd name="connsiteX1" fmla="*/ 5562600 w 5562600"/>
              <a:gd name="connsiteY1" fmla="*/ 0 h 6172200"/>
              <a:gd name="connsiteX2" fmla="*/ 5562600 w 5562600"/>
              <a:gd name="connsiteY2" fmla="*/ 3818433 h 6172200"/>
              <a:gd name="connsiteX3" fmla="*/ 5562600 w 5562600"/>
              <a:gd name="connsiteY3" fmla="*/ 3979266 h 6172200"/>
              <a:gd name="connsiteX4" fmla="*/ 5553004 w 5562600"/>
              <a:gd name="connsiteY4" fmla="*/ 3979266 h 6172200"/>
              <a:gd name="connsiteX5" fmla="*/ 5548240 w 5562600"/>
              <a:gd name="connsiteY5" fmla="*/ 4059092 h 6172200"/>
              <a:gd name="connsiteX6" fmla="*/ 2781300 w 5562600"/>
              <a:gd name="connsiteY6" fmla="*/ 6172200 h 6172200"/>
              <a:gd name="connsiteX7" fmla="*/ 14360 w 5562600"/>
              <a:gd name="connsiteY7" fmla="*/ 4059092 h 6172200"/>
              <a:gd name="connsiteX8" fmla="*/ 0 w 5562600"/>
              <a:gd name="connsiteY8" fmla="*/ 3818433 h 6172200"/>
              <a:gd name="connsiteX9" fmla="*/ 0 w 5562600"/>
              <a:gd name="connsiteY9" fmla="*/ 0 h 6172200"/>
              <a:gd name="connsiteX0" fmla="*/ 0 w 5562600"/>
              <a:gd name="connsiteY0" fmla="*/ 377035 h 6172200"/>
              <a:gd name="connsiteX1" fmla="*/ 5562600 w 5562600"/>
              <a:gd name="connsiteY1" fmla="*/ 0 h 6172200"/>
              <a:gd name="connsiteX2" fmla="*/ 5562600 w 5562600"/>
              <a:gd name="connsiteY2" fmla="*/ 3818433 h 6172200"/>
              <a:gd name="connsiteX3" fmla="*/ 5562600 w 5562600"/>
              <a:gd name="connsiteY3" fmla="*/ 3979266 h 6172200"/>
              <a:gd name="connsiteX4" fmla="*/ 5553004 w 5562600"/>
              <a:gd name="connsiteY4" fmla="*/ 3979266 h 6172200"/>
              <a:gd name="connsiteX5" fmla="*/ 5548240 w 5562600"/>
              <a:gd name="connsiteY5" fmla="*/ 4059092 h 6172200"/>
              <a:gd name="connsiteX6" fmla="*/ 2781300 w 5562600"/>
              <a:gd name="connsiteY6" fmla="*/ 6172200 h 6172200"/>
              <a:gd name="connsiteX7" fmla="*/ 14360 w 5562600"/>
              <a:gd name="connsiteY7" fmla="*/ 4059092 h 6172200"/>
              <a:gd name="connsiteX8" fmla="*/ 0 w 5562600"/>
              <a:gd name="connsiteY8" fmla="*/ 3818433 h 6172200"/>
              <a:gd name="connsiteX9" fmla="*/ 0 w 5562600"/>
              <a:gd name="connsiteY9" fmla="*/ 377035 h 6172200"/>
              <a:gd name="connsiteX0" fmla="*/ 0 w 5562600"/>
              <a:gd name="connsiteY0" fmla="*/ 41893 h 5837058"/>
              <a:gd name="connsiteX1" fmla="*/ 5562600 w 5562600"/>
              <a:gd name="connsiteY1" fmla="*/ 0 h 5837058"/>
              <a:gd name="connsiteX2" fmla="*/ 5562600 w 5562600"/>
              <a:gd name="connsiteY2" fmla="*/ 3483291 h 5837058"/>
              <a:gd name="connsiteX3" fmla="*/ 5562600 w 5562600"/>
              <a:gd name="connsiteY3" fmla="*/ 3644124 h 5837058"/>
              <a:gd name="connsiteX4" fmla="*/ 5553004 w 5562600"/>
              <a:gd name="connsiteY4" fmla="*/ 3644124 h 5837058"/>
              <a:gd name="connsiteX5" fmla="*/ 5548240 w 5562600"/>
              <a:gd name="connsiteY5" fmla="*/ 3723950 h 5837058"/>
              <a:gd name="connsiteX6" fmla="*/ 2781300 w 5562600"/>
              <a:gd name="connsiteY6" fmla="*/ 5837058 h 5837058"/>
              <a:gd name="connsiteX7" fmla="*/ 14360 w 5562600"/>
              <a:gd name="connsiteY7" fmla="*/ 3723950 h 5837058"/>
              <a:gd name="connsiteX8" fmla="*/ 0 w 5562600"/>
              <a:gd name="connsiteY8" fmla="*/ 3483291 h 5837058"/>
              <a:gd name="connsiteX9" fmla="*/ 0 w 5562600"/>
              <a:gd name="connsiteY9" fmla="*/ 41893 h 5837058"/>
              <a:gd name="connsiteX0" fmla="*/ 0 w 5562600"/>
              <a:gd name="connsiteY0" fmla="*/ 0 h 5795165"/>
              <a:gd name="connsiteX1" fmla="*/ 5562600 w 5562600"/>
              <a:gd name="connsiteY1" fmla="*/ 41893 h 5795165"/>
              <a:gd name="connsiteX2" fmla="*/ 5562600 w 5562600"/>
              <a:gd name="connsiteY2" fmla="*/ 3441398 h 5795165"/>
              <a:gd name="connsiteX3" fmla="*/ 5562600 w 5562600"/>
              <a:gd name="connsiteY3" fmla="*/ 3602231 h 5795165"/>
              <a:gd name="connsiteX4" fmla="*/ 5553004 w 5562600"/>
              <a:gd name="connsiteY4" fmla="*/ 3602231 h 5795165"/>
              <a:gd name="connsiteX5" fmla="*/ 5548240 w 5562600"/>
              <a:gd name="connsiteY5" fmla="*/ 3682057 h 5795165"/>
              <a:gd name="connsiteX6" fmla="*/ 2781300 w 5562600"/>
              <a:gd name="connsiteY6" fmla="*/ 5795165 h 5795165"/>
              <a:gd name="connsiteX7" fmla="*/ 14360 w 5562600"/>
              <a:gd name="connsiteY7" fmla="*/ 3682057 h 5795165"/>
              <a:gd name="connsiteX8" fmla="*/ 0 w 5562600"/>
              <a:gd name="connsiteY8" fmla="*/ 3441398 h 5795165"/>
              <a:gd name="connsiteX9" fmla="*/ 0 w 5562600"/>
              <a:gd name="connsiteY9" fmla="*/ 0 h 5795165"/>
              <a:gd name="connsiteX0" fmla="*/ 0 w 5562600"/>
              <a:gd name="connsiteY0" fmla="*/ 0 h 5795165"/>
              <a:gd name="connsiteX1" fmla="*/ 5562600 w 5562600"/>
              <a:gd name="connsiteY1" fmla="*/ 0 h 5795165"/>
              <a:gd name="connsiteX2" fmla="*/ 5562600 w 5562600"/>
              <a:gd name="connsiteY2" fmla="*/ 3441398 h 5795165"/>
              <a:gd name="connsiteX3" fmla="*/ 5562600 w 5562600"/>
              <a:gd name="connsiteY3" fmla="*/ 3602231 h 5795165"/>
              <a:gd name="connsiteX4" fmla="*/ 5553004 w 5562600"/>
              <a:gd name="connsiteY4" fmla="*/ 3602231 h 5795165"/>
              <a:gd name="connsiteX5" fmla="*/ 5548240 w 5562600"/>
              <a:gd name="connsiteY5" fmla="*/ 3682057 h 5795165"/>
              <a:gd name="connsiteX6" fmla="*/ 2781300 w 5562600"/>
              <a:gd name="connsiteY6" fmla="*/ 5795165 h 5795165"/>
              <a:gd name="connsiteX7" fmla="*/ 14360 w 5562600"/>
              <a:gd name="connsiteY7" fmla="*/ 3682057 h 5795165"/>
              <a:gd name="connsiteX8" fmla="*/ 0 w 5562600"/>
              <a:gd name="connsiteY8" fmla="*/ 3441398 h 5795165"/>
              <a:gd name="connsiteX9" fmla="*/ 0 w 5562600"/>
              <a:gd name="connsiteY9" fmla="*/ 0 h 5795165"/>
              <a:gd name="connsiteX0" fmla="*/ 0 w 5562600"/>
              <a:gd name="connsiteY0" fmla="*/ 0 h 5795165"/>
              <a:gd name="connsiteX1" fmla="*/ 5562600 w 5562600"/>
              <a:gd name="connsiteY1" fmla="*/ 0 h 5795165"/>
              <a:gd name="connsiteX2" fmla="*/ 5562600 w 5562600"/>
              <a:gd name="connsiteY2" fmla="*/ 3441398 h 5795165"/>
              <a:gd name="connsiteX3" fmla="*/ 5562600 w 5562600"/>
              <a:gd name="connsiteY3" fmla="*/ 3602231 h 5795165"/>
              <a:gd name="connsiteX4" fmla="*/ 5553004 w 5562600"/>
              <a:gd name="connsiteY4" fmla="*/ 3602231 h 5795165"/>
              <a:gd name="connsiteX5" fmla="*/ 2781300 w 5562600"/>
              <a:gd name="connsiteY5" fmla="*/ 5795165 h 5795165"/>
              <a:gd name="connsiteX6" fmla="*/ 14360 w 5562600"/>
              <a:gd name="connsiteY6" fmla="*/ 3682057 h 5795165"/>
              <a:gd name="connsiteX7" fmla="*/ 0 w 5562600"/>
              <a:gd name="connsiteY7" fmla="*/ 3441398 h 5795165"/>
              <a:gd name="connsiteX8" fmla="*/ 0 w 5562600"/>
              <a:gd name="connsiteY8" fmla="*/ 0 h 5795165"/>
              <a:gd name="connsiteX0" fmla="*/ 0 w 5562600"/>
              <a:gd name="connsiteY0" fmla="*/ 0 h 5876778"/>
              <a:gd name="connsiteX1" fmla="*/ 5562600 w 5562600"/>
              <a:gd name="connsiteY1" fmla="*/ 0 h 5876778"/>
              <a:gd name="connsiteX2" fmla="*/ 5562600 w 5562600"/>
              <a:gd name="connsiteY2" fmla="*/ 3441398 h 5876778"/>
              <a:gd name="connsiteX3" fmla="*/ 5562600 w 5562600"/>
              <a:gd name="connsiteY3" fmla="*/ 3602231 h 5876778"/>
              <a:gd name="connsiteX4" fmla="*/ 5553004 w 5562600"/>
              <a:gd name="connsiteY4" fmla="*/ 3602231 h 5876778"/>
              <a:gd name="connsiteX5" fmla="*/ 2781300 w 5562600"/>
              <a:gd name="connsiteY5" fmla="*/ 5795165 h 5876778"/>
              <a:gd name="connsiteX6" fmla="*/ 974185 w 5562600"/>
              <a:gd name="connsiteY6" fmla="*/ 5243577 h 5876778"/>
              <a:gd name="connsiteX7" fmla="*/ 14360 w 5562600"/>
              <a:gd name="connsiteY7" fmla="*/ 3682057 h 5876778"/>
              <a:gd name="connsiteX8" fmla="*/ 0 w 5562600"/>
              <a:gd name="connsiteY8" fmla="*/ 3441398 h 5876778"/>
              <a:gd name="connsiteX9" fmla="*/ 0 w 5562600"/>
              <a:gd name="connsiteY9" fmla="*/ 0 h 5876778"/>
              <a:gd name="connsiteX0" fmla="*/ 0 w 5562600"/>
              <a:gd name="connsiteY0" fmla="*/ 0 h 5876778"/>
              <a:gd name="connsiteX1" fmla="*/ 5562600 w 5562600"/>
              <a:gd name="connsiteY1" fmla="*/ 0 h 5876778"/>
              <a:gd name="connsiteX2" fmla="*/ 5562600 w 5562600"/>
              <a:gd name="connsiteY2" fmla="*/ 3441398 h 5876778"/>
              <a:gd name="connsiteX3" fmla="*/ 5562600 w 5562600"/>
              <a:gd name="connsiteY3" fmla="*/ 3602231 h 5876778"/>
              <a:gd name="connsiteX4" fmla="*/ 5553004 w 5562600"/>
              <a:gd name="connsiteY4" fmla="*/ 3602231 h 5876778"/>
              <a:gd name="connsiteX5" fmla="*/ 2781300 w 5562600"/>
              <a:gd name="connsiteY5" fmla="*/ 5795165 h 5876778"/>
              <a:gd name="connsiteX6" fmla="*/ 974185 w 5562600"/>
              <a:gd name="connsiteY6" fmla="*/ 5243577 h 5876778"/>
              <a:gd name="connsiteX7" fmla="*/ 14360 w 5562600"/>
              <a:gd name="connsiteY7" fmla="*/ 3682057 h 5876778"/>
              <a:gd name="connsiteX8" fmla="*/ 0 w 5562600"/>
              <a:gd name="connsiteY8" fmla="*/ 3441398 h 5876778"/>
              <a:gd name="connsiteX9" fmla="*/ 0 w 5562600"/>
              <a:gd name="connsiteY9" fmla="*/ 0 h 5876778"/>
              <a:gd name="connsiteX0" fmla="*/ 0 w 5562600"/>
              <a:gd name="connsiteY0" fmla="*/ 0 h 5876778"/>
              <a:gd name="connsiteX1" fmla="*/ 5562600 w 5562600"/>
              <a:gd name="connsiteY1" fmla="*/ 0 h 5876778"/>
              <a:gd name="connsiteX2" fmla="*/ 5562600 w 5562600"/>
              <a:gd name="connsiteY2" fmla="*/ 3441398 h 5876778"/>
              <a:gd name="connsiteX3" fmla="*/ 5562600 w 5562600"/>
              <a:gd name="connsiteY3" fmla="*/ 3602231 h 5876778"/>
              <a:gd name="connsiteX4" fmla="*/ 5553004 w 5562600"/>
              <a:gd name="connsiteY4" fmla="*/ 3602231 h 5876778"/>
              <a:gd name="connsiteX5" fmla="*/ 2781300 w 5562600"/>
              <a:gd name="connsiteY5" fmla="*/ 5795165 h 5876778"/>
              <a:gd name="connsiteX6" fmla="*/ 974185 w 5562600"/>
              <a:gd name="connsiteY6" fmla="*/ 5243577 h 5876778"/>
              <a:gd name="connsiteX7" fmla="*/ 14360 w 5562600"/>
              <a:gd name="connsiteY7" fmla="*/ 3682057 h 5876778"/>
              <a:gd name="connsiteX8" fmla="*/ 0 w 5562600"/>
              <a:gd name="connsiteY8" fmla="*/ 3441398 h 5876778"/>
              <a:gd name="connsiteX9" fmla="*/ 0 w 5562600"/>
              <a:gd name="connsiteY9" fmla="*/ 0 h 5876778"/>
              <a:gd name="connsiteX0" fmla="*/ 0 w 5562600"/>
              <a:gd name="connsiteY0" fmla="*/ 0 h 5472929"/>
              <a:gd name="connsiteX1" fmla="*/ 5562600 w 5562600"/>
              <a:gd name="connsiteY1" fmla="*/ 0 h 5472929"/>
              <a:gd name="connsiteX2" fmla="*/ 5562600 w 5562600"/>
              <a:gd name="connsiteY2" fmla="*/ 3441398 h 5472929"/>
              <a:gd name="connsiteX3" fmla="*/ 5562600 w 5562600"/>
              <a:gd name="connsiteY3" fmla="*/ 3602231 h 5472929"/>
              <a:gd name="connsiteX4" fmla="*/ 5553004 w 5562600"/>
              <a:gd name="connsiteY4" fmla="*/ 3602231 h 5472929"/>
              <a:gd name="connsiteX5" fmla="*/ 5556549 w 5562600"/>
              <a:gd name="connsiteY5" fmla="*/ 5229613 h 5472929"/>
              <a:gd name="connsiteX6" fmla="*/ 974185 w 5562600"/>
              <a:gd name="connsiteY6" fmla="*/ 5243577 h 5472929"/>
              <a:gd name="connsiteX7" fmla="*/ 14360 w 5562600"/>
              <a:gd name="connsiteY7" fmla="*/ 3682057 h 5472929"/>
              <a:gd name="connsiteX8" fmla="*/ 0 w 5562600"/>
              <a:gd name="connsiteY8" fmla="*/ 3441398 h 5472929"/>
              <a:gd name="connsiteX9" fmla="*/ 0 w 5562600"/>
              <a:gd name="connsiteY9" fmla="*/ 0 h 5472929"/>
              <a:gd name="connsiteX0" fmla="*/ 0 w 5562600"/>
              <a:gd name="connsiteY0" fmla="*/ 0 h 5472929"/>
              <a:gd name="connsiteX1" fmla="*/ 5562600 w 5562600"/>
              <a:gd name="connsiteY1" fmla="*/ 0 h 5472929"/>
              <a:gd name="connsiteX2" fmla="*/ 5562600 w 5562600"/>
              <a:gd name="connsiteY2" fmla="*/ 3441398 h 5472929"/>
              <a:gd name="connsiteX3" fmla="*/ 5562600 w 5562600"/>
              <a:gd name="connsiteY3" fmla="*/ 3602231 h 5472929"/>
              <a:gd name="connsiteX4" fmla="*/ 5556549 w 5562600"/>
              <a:gd name="connsiteY4" fmla="*/ 5229613 h 5472929"/>
              <a:gd name="connsiteX5" fmla="*/ 974185 w 5562600"/>
              <a:gd name="connsiteY5" fmla="*/ 5243577 h 5472929"/>
              <a:gd name="connsiteX6" fmla="*/ 14360 w 5562600"/>
              <a:gd name="connsiteY6" fmla="*/ 3682057 h 5472929"/>
              <a:gd name="connsiteX7" fmla="*/ 0 w 5562600"/>
              <a:gd name="connsiteY7" fmla="*/ 3441398 h 5472929"/>
              <a:gd name="connsiteX8" fmla="*/ 0 w 5562600"/>
              <a:gd name="connsiteY8" fmla="*/ 0 h 5472929"/>
              <a:gd name="connsiteX0" fmla="*/ 0 w 5562600"/>
              <a:gd name="connsiteY0" fmla="*/ 0 h 5472929"/>
              <a:gd name="connsiteX1" fmla="*/ 5562600 w 5562600"/>
              <a:gd name="connsiteY1" fmla="*/ 0 h 5472929"/>
              <a:gd name="connsiteX2" fmla="*/ 5562600 w 5562600"/>
              <a:gd name="connsiteY2" fmla="*/ 3441398 h 5472929"/>
              <a:gd name="connsiteX3" fmla="*/ 5556549 w 5562600"/>
              <a:gd name="connsiteY3" fmla="*/ 5229613 h 5472929"/>
              <a:gd name="connsiteX4" fmla="*/ 974185 w 5562600"/>
              <a:gd name="connsiteY4" fmla="*/ 5243577 h 5472929"/>
              <a:gd name="connsiteX5" fmla="*/ 14360 w 5562600"/>
              <a:gd name="connsiteY5" fmla="*/ 3682057 h 5472929"/>
              <a:gd name="connsiteX6" fmla="*/ 0 w 5562600"/>
              <a:gd name="connsiteY6" fmla="*/ 3441398 h 5472929"/>
              <a:gd name="connsiteX7" fmla="*/ 0 w 5562600"/>
              <a:gd name="connsiteY7" fmla="*/ 0 h 5472929"/>
              <a:gd name="connsiteX0" fmla="*/ 0 w 5562600"/>
              <a:gd name="connsiteY0" fmla="*/ 0 h 5472929"/>
              <a:gd name="connsiteX1" fmla="*/ 5562600 w 5562600"/>
              <a:gd name="connsiteY1" fmla="*/ 0 h 5472929"/>
              <a:gd name="connsiteX2" fmla="*/ 5556549 w 5562600"/>
              <a:gd name="connsiteY2" fmla="*/ 5229613 h 5472929"/>
              <a:gd name="connsiteX3" fmla="*/ 974185 w 5562600"/>
              <a:gd name="connsiteY3" fmla="*/ 5243577 h 5472929"/>
              <a:gd name="connsiteX4" fmla="*/ 14360 w 5562600"/>
              <a:gd name="connsiteY4" fmla="*/ 3682057 h 5472929"/>
              <a:gd name="connsiteX5" fmla="*/ 0 w 5562600"/>
              <a:gd name="connsiteY5" fmla="*/ 3441398 h 5472929"/>
              <a:gd name="connsiteX6" fmla="*/ 0 w 5562600"/>
              <a:gd name="connsiteY6" fmla="*/ 0 h 5472929"/>
              <a:gd name="connsiteX0" fmla="*/ 0 w 5562600"/>
              <a:gd name="connsiteY0" fmla="*/ 0 h 5398066"/>
              <a:gd name="connsiteX1" fmla="*/ 5562600 w 5562600"/>
              <a:gd name="connsiteY1" fmla="*/ 0 h 5398066"/>
              <a:gd name="connsiteX2" fmla="*/ 5556549 w 5562600"/>
              <a:gd name="connsiteY2" fmla="*/ 5229613 h 5398066"/>
              <a:gd name="connsiteX3" fmla="*/ 974185 w 5562600"/>
              <a:gd name="connsiteY3" fmla="*/ 5243577 h 5398066"/>
              <a:gd name="connsiteX4" fmla="*/ 14360 w 5562600"/>
              <a:gd name="connsiteY4" fmla="*/ 3682057 h 5398066"/>
              <a:gd name="connsiteX5" fmla="*/ 0 w 5562600"/>
              <a:gd name="connsiteY5" fmla="*/ 3441398 h 5398066"/>
              <a:gd name="connsiteX6" fmla="*/ 0 w 5562600"/>
              <a:gd name="connsiteY6" fmla="*/ 0 h 5398066"/>
              <a:gd name="connsiteX0" fmla="*/ 0 w 5562600"/>
              <a:gd name="connsiteY0" fmla="*/ 0 h 5243577"/>
              <a:gd name="connsiteX1" fmla="*/ 5562600 w 5562600"/>
              <a:gd name="connsiteY1" fmla="*/ 0 h 5243577"/>
              <a:gd name="connsiteX2" fmla="*/ 5556549 w 5562600"/>
              <a:gd name="connsiteY2" fmla="*/ 5229613 h 5243577"/>
              <a:gd name="connsiteX3" fmla="*/ 974185 w 5562600"/>
              <a:gd name="connsiteY3" fmla="*/ 5243577 h 5243577"/>
              <a:gd name="connsiteX4" fmla="*/ 14360 w 5562600"/>
              <a:gd name="connsiteY4" fmla="*/ 3682057 h 5243577"/>
              <a:gd name="connsiteX5" fmla="*/ 0 w 5562600"/>
              <a:gd name="connsiteY5" fmla="*/ 3441398 h 5243577"/>
              <a:gd name="connsiteX6" fmla="*/ 0 w 5562600"/>
              <a:gd name="connsiteY6" fmla="*/ 0 h 5243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62600" h="5243577">
                <a:moveTo>
                  <a:pt x="0" y="0"/>
                </a:moveTo>
                <a:lnTo>
                  <a:pt x="5562600" y="0"/>
                </a:lnTo>
                <a:cubicBezTo>
                  <a:pt x="5560583" y="1743204"/>
                  <a:pt x="5559574" y="2614806"/>
                  <a:pt x="5556549" y="5229613"/>
                </a:cubicBezTo>
                <a:lnTo>
                  <a:pt x="974185" y="5243577"/>
                </a:lnTo>
                <a:cubicBezTo>
                  <a:pt x="165111" y="4619089"/>
                  <a:pt x="55357" y="3982420"/>
                  <a:pt x="14360" y="3682057"/>
                </a:cubicBezTo>
                <a:lnTo>
                  <a:pt x="0" y="3441398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E" sz="24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8576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>
            <a:extLst>
              <a:ext uri="{FF2B5EF4-FFF2-40B4-BE49-F238E27FC236}">
                <a16:creationId xmlns:a16="http://schemas.microsoft.com/office/drawing/2014/main" id="{0E210C14-0B18-222D-0D1D-D4161C16FB43}"/>
              </a:ext>
            </a:extLst>
          </p:cNvPr>
          <p:cNvSpPr>
            <a:spLocks noChangeAspect="1"/>
          </p:cNvSpPr>
          <p:nvPr/>
        </p:nvSpPr>
        <p:spPr>
          <a:xfrm>
            <a:off x="1032933" y="0"/>
            <a:ext cx="11668655" cy="12716931"/>
          </a:xfrm>
          <a:custGeom>
            <a:avLst/>
            <a:gdLst>
              <a:gd name="connsiteX0" fmla="*/ 0 w 5562600"/>
              <a:gd name="connsiteY0" fmla="*/ 0 h 6172200"/>
              <a:gd name="connsiteX1" fmla="*/ 5562600 w 5562600"/>
              <a:gd name="connsiteY1" fmla="*/ 0 h 6172200"/>
              <a:gd name="connsiteX2" fmla="*/ 5562600 w 5562600"/>
              <a:gd name="connsiteY2" fmla="*/ 3818433 h 6172200"/>
              <a:gd name="connsiteX3" fmla="*/ 5562600 w 5562600"/>
              <a:gd name="connsiteY3" fmla="*/ 3979266 h 6172200"/>
              <a:gd name="connsiteX4" fmla="*/ 5553004 w 5562600"/>
              <a:gd name="connsiteY4" fmla="*/ 3979266 h 6172200"/>
              <a:gd name="connsiteX5" fmla="*/ 5548240 w 5562600"/>
              <a:gd name="connsiteY5" fmla="*/ 4059092 h 6172200"/>
              <a:gd name="connsiteX6" fmla="*/ 2781300 w 5562600"/>
              <a:gd name="connsiteY6" fmla="*/ 6172200 h 6172200"/>
              <a:gd name="connsiteX7" fmla="*/ 14360 w 5562600"/>
              <a:gd name="connsiteY7" fmla="*/ 4059092 h 6172200"/>
              <a:gd name="connsiteX8" fmla="*/ 9597 w 5562600"/>
              <a:gd name="connsiteY8" fmla="*/ 3979266 h 6172200"/>
              <a:gd name="connsiteX9" fmla="*/ 0 w 5562600"/>
              <a:gd name="connsiteY9" fmla="*/ 3979266 h 6172200"/>
              <a:gd name="connsiteX10" fmla="*/ 0 w 5562600"/>
              <a:gd name="connsiteY10" fmla="*/ 3818433 h 6172200"/>
              <a:gd name="connsiteX0" fmla="*/ 0 w 5562600"/>
              <a:gd name="connsiteY0" fmla="*/ 0 h 6172200"/>
              <a:gd name="connsiteX1" fmla="*/ 5562600 w 5562600"/>
              <a:gd name="connsiteY1" fmla="*/ 0 h 6172200"/>
              <a:gd name="connsiteX2" fmla="*/ 5562600 w 5562600"/>
              <a:gd name="connsiteY2" fmla="*/ 3818433 h 6172200"/>
              <a:gd name="connsiteX3" fmla="*/ 5562600 w 5562600"/>
              <a:gd name="connsiteY3" fmla="*/ 3979266 h 6172200"/>
              <a:gd name="connsiteX4" fmla="*/ 5553004 w 5562600"/>
              <a:gd name="connsiteY4" fmla="*/ 3979266 h 6172200"/>
              <a:gd name="connsiteX5" fmla="*/ 5548240 w 5562600"/>
              <a:gd name="connsiteY5" fmla="*/ 4059092 h 6172200"/>
              <a:gd name="connsiteX6" fmla="*/ 2781300 w 5562600"/>
              <a:gd name="connsiteY6" fmla="*/ 6172200 h 6172200"/>
              <a:gd name="connsiteX7" fmla="*/ 14360 w 5562600"/>
              <a:gd name="connsiteY7" fmla="*/ 4059092 h 6172200"/>
              <a:gd name="connsiteX8" fmla="*/ 9597 w 5562600"/>
              <a:gd name="connsiteY8" fmla="*/ 3979266 h 6172200"/>
              <a:gd name="connsiteX9" fmla="*/ 0 w 5562600"/>
              <a:gd name="connsiteY9" fmla="*/ 3818433 h 6172200"/>
              <a:gd name="connsiteX10" fmla="*/ 0 w 5562600"/>
              <a:gd name="connsiteY10" fmla="*/ 0 h 6172200"/>
              <a:gd name="connsiteX0" fmla="*/ 0 w 5562600"/>
              <a:gd name="connsiteY0" fmla="*/ 0 h 6172200"/>
              <a:gd name="connsiteX1" fmla="*/ 5562600 w 5562600"/>
              <a:gd name="connsiteY1" fmla="*/ 0 h 6172200"/>
              <a:gd name="connsiteX2" fmla="*/ 5562600 w 5562600"/>
              <a:gd name="connsiteY2" fmla="*/ 3818433 h 6172200"/>
              <a:gd name="connsiteX3" fmla="*/ 5562600 w 5562600"/>
              <a:gd name="connsiteY3" fmla="*/ 3979266 h 6172200"/>
              <a:gd name="connsiteX4" fmla="*/ 5553004 w 5562600"/>
              <a:gd name="connsiteY4" fmla="*/ 3979266 h 6172200"/>
              <a:gd name="connsiteX5" fmla="*/ 5548240 w 5562600"/>
              <a:gd name="connsiteY5" fmla="*/ 4059092 h 6172200"/>
              <a:gd name="connsiteX6" fmla="*/ 2781300 w 5562600"/>
              <a:gd name="connsiteY6" fmla="*/ 6172200 h 6172200"/>
              <a:gd name="connsiteX7" fmla="*/ 14360 w 5562600"/>
              <a:gd name="connsiteY7" fmla="*/ 4059092 h 6172200"/>
              <a:gd name="connsiteX8" fmla="*/ 0 w 5562600"/>
              <a:gd name="connsiteY8" fmla="*/ 3818433 h 6172200"/>
              <a:gd name="connsiteX9" fmla="*/ 0 w 5562600"/>
              <a:gd name="connsiteY9" fmla="*/ 0 h 6172200"/>
              <a:gd name="connsiteX0" fmla="*/ 0 w 5562600"/>
              <a:gd name="connsiteY0" fmla="*/ 377035 h 6172200"/>
              <a:gd name="connsiteX1" fmla="*/ 5562600 w 5562600"/>
              <a:gd name="connsiteY1" fmla="*/ 0 h 6172200"/>
              <a:gd name="connsiteX2" fmla="*/ 5562600 w 5562600"/>
              <a:gd name="connsiteY2" fmla="*/ 3818433 h 6172200"/>
              <a:gd name="connsiteX3" fmla="*/ 5562600 w 5562600"/>
              <a:gd name="connsiteY3" fmla="*/ 3979266 h 6172200"/>
              <a:gd name="connsiteX4" fmla="*/ 5553004 w 5562600"/>
              <a:gd name="connsiteY4" fmla="*/ 3979266 h 6172200"/>
              <a:gd name="connsiteX5" fmla="*/ 5548240 w 5562600"/>
              <a:gd name="connsiteY5" fmla="*/ 4059092 h 6172200"/>
              <a:gd name="connsiteX6" fmla="*/ 2781300 w 5562600"/>
              <a:gd name="connsiteY6" fmla="*/ 6172200 h 6172200"/>
              <a:gd name="connsiteX7" fmla="*/ 14360 w 5562600"/>
              <a:gd name="connsiteY7" fmla="*/ 4059092 h 6172200"/>
              <a:gd name="connsiteX8" fmla="*/ 0 w 5562600"/>
              <a:gd name="connsiteY8" fmla="*/ 3818433 h 6172200"/>
              <a:gd name="connsiteX9" fmla="*/ 0 w 5562600"/>
              <a:gd name="connsiteY9" fmla="*/ 377035 h 6172200"/>
              <a:gd name="connsiteX0" fmla="*/ 0 w 5562600"/>
              <a:gd name="connsiteY0" fmla="*/ 41893 h 5837058"/>
              <a:gd name="connsiteX1" fmla="*/ 5562600 w 5562600"/>
              <a:gd name="connsiteY1" fmla="*/ 0 h 5837058"/>
              <a:gd name="connsiteX2" fmla="*/ 5562600 w 5562600"/>
              <a:gd name="connsiteY2" fmla="*/ 3483291 h 5837058"/>
              <a:gd name="connsiteX3" fmla="*/ 5562600 w 5562600"/>
              <a:gd name="connsiteY3" fmla="*/ 3644124 h 5837058"/>
              <a:gd name="connsiteX4" fmla="*/ 5553004 w 5562600"/>
              <a:gd name="connsiteY4" fmla="*/ 3644124 h 5837058"/>
              <a:gd name="connsiteX5" fmla="*/ 5548240 w 5562600"/>
              <a:gd name="connsiteY5" fmla="*/ 3723950 h 5837058"/>
              <a:gd name="connsiteX6" fmla="*/ 2781300 w 5562600"/>
              <a:gd name="connsiteY6" fmla="*/ 5837058 h 5837058"/>
              <a:gd name="connsiteX7" fmla="*/ 14360 w 5562600"/>
              <a:gd name="connsiteY7" fmla="*/ 3723950 h 5837058"/>
              <a:gd name="connsiteX8" fmla="*/ 0 w 5562600"/>
              <a:gd name="connsiteY8" fmla="*/ 3483291 h 5837058"/>
              <a:gd name="connsiteX9" fmla="*/ 0 w 5562600"/>
              <a:gd name="connsiteY9" fmla="*/ 41893 h 5837058"/>
              <a:gd name="connsiteX0" fmla="*/ 0 w 5562600"/>
              <a:gd name="connsiteY0" fmla="*/ 0 h 5795165"/>
              <a:gd name="connsiteX1" fmla="*/ 5562600 w 5562600"/>
              <a:gd name="connsiteY1" fmla="*/ 41893 h 5795165"/>
              <a:gd name="connsiteX2" fmla="*/ 5562600 w 5562600"/>
              <a:gd name="connsiteY2" fmla="*/ 3441398 h 5795165"/>
              <a:gd name="connsiteX3" fmla="*/ 5562600 w 5562600"/>
              <a:gd name="connsiteY3" fmla="*/ 3602231 h 5795165"/>
              <a:gd name="connsiteX4" fmla="*/ 5553004 w 5562600"/>
              <a:gd name="connsiteY4" fmla="*/ 3602231 h 5795165"/>
              <a:gd name="connsiteX5" fmla="*/ 5548240 w 5562600"/>
              <a:gd name="connsiteY5" fmla="*/ 3682057 h 5795165"/>
              <a:gd name="connsiteX6" fmla="*/ 2781300 w 5562600"/>
              <a:gd name="connsiteY6" fmla="*/ 5795165 h 5795165"/>
              <a:gd name="connsiteX7" fmla="*/ 14360 w 5562600"/>
              <a:gd name="connsiteY7" fmla="*/ 3682057 h 5795165"/>
              <a:gd name="connsiteX8" fmla="*/ 0 w 5562600"/>
              <a:gd name="connsiteY8" fmla="*/ 3441398 h 5795165"/>
              <a:gd name="connsiteX9" fmla="*/ 0 w 5562600"/>
              <a:gd name="connsiteY9" fmla="*/ 0 h 5795165"/>
              <a:gd name="connsiteX0" fmla="*/ 0 w 5562600"/>
              <a:gd name="connsiteY0" fmla="*/ 0 h 5795165"/>
              <a:gd name="connsiteX1" fmla="*/ 5562600 w 5562600"/>
              <a:gd name="connsiteY1" fmla="*/ 0 h 5795165"/>
              <a:gd name="connsiteX2" fmla="*/ 5562600 w 5562600"/>
              <a:gd name="connsiteY2" fmla="*/ 3441398 h 5795165"/>
              <a:gd name="connsiteX3" fmla="*/ 5562600 w 5562600"/>
              <a:gd name="connsiteY3" fmla="*/ 3602231 h 5795165"/>
              <a:gd name="connsiteX4" fmla="*/ 5553004 w 5562600"/>
              <a:gd name="connsiteY4" fmla="*/ 3602231 h 5795165"/>
              <a:gd name="connsiteX5" fmla="*/ 5548240 w 5562600"/>
              <a:gd name="connsiteY5" fmla="*/ 3682057 h 5795165"/>
              <a:gd name="connsiteX6" fmla="*/ 2781300 w 5562600"/>
              <a:gd name="connsiteY6" fmla="*/ 5795165 h 5795165"/>
              <a:gd name="connsiteX7" fmla="*/ 14360 w 5562600"/>
              <a:gd name="connsiteY7" fmla="*/ 3682057 h 5795165"/>
              <a:gd name="connsiteX8" fmla="*/ 0 w 5562600"/>
              <a:gd name="connsiteY8" fmla="*/ 3441398 h 5795165"/>
              <a:gd name="connsiteX9" fmla="*/ 0 w 5562600"/>
              <a:gd name="connsiteY9" fmla="*/ 0 h 5795165"/>
              <a:gd name="connsiteX0" fmla="*/ 0 w 5562600"/>
              <a:gd name="connsiteY0" fmla="*/ 0 h 5795165"/>
              <a:gd name="connsiteX1" fmla="*/ 5562600 w 5562600"/>
              <a:gd name="connsiteY1" fmla="*/ 0 h 5795165"/>
              <a:gd name="connsiteX2" fmla="*/ 5562600 w 5562600"/>
              <a:gd name="connsiteY2" fmla="*/ 3441398 h 5795165"/>
              <a:gd name="connsiteX3" fmla="*/ 5562600 w 5562600"/>
              <a:gd name="connsiteY3" fmla="*/ 3602231 h 5795165"/>
              <a:gd name="connsiteX4" fmla="*/ 5553004 w 5562600"/>
              <a:gd name="connsiteY4" fmla="*/ 3602231 h 5795165"/>
              <a:gd name="connsiteX5" fmla="*/ 2781300 w 5562600"/>
              <a:gd name="connsiteY5" fmla="*/ 5795165 h 5795165"/>
              <a:gd name="connsiteX6" fmla="*/ 14360 w 5562600"/>
              <a:gd name="connsiteY6" fmla="*/ 3682057 h 5795165"/>
              <a:gd name="connsiteX7" fmla="*/ 0 w 5562600"/>
              <a:gd name="connsiteY7" fmla="*/ 3441398 h 5795165"/>
              <a:gd name="connsiteX8" fmla="*/ 0 w 5562600"/>
              <a:gd name="connsiteY8" fmla="*/ 0 h 5795165"/>
              <a:gd name="connsiteX0" fmla="*/ 0 w 5562600"/>
              <a:gd name="connsiteY0" fmla="*/ 0 h 5876778"/>
              <a:gd name="connsiteX1" fmla="*/ 5562600 w 5562600"/>
              <a:gd name="connsiteY1" fmla="*/ 0 h 5876778"/>
              <a:gd name="connsiteX2" fmla="*/ 5562600 w 5562600"/>
              <a:gd name="connsiteY2" fmla="*/ 3441398 h 5876778"/>
              <a:gd name="connsiteX3" fmla="*/ 5562600 w 5562600"/>
              <a:gd name="connsiteY3" fmla="*/ 3602231 h 5876778"/>
              <a:gd name="connsiteX4" fmla="*/ 5553004 w 5562600"/>
              <a:gd name="connsiteY4" fmla="*/ 3602231 h 5876778"/>
              <a:gd name="connsiteX5" fmla="*/ 2781300 w 5562600"/>
              <a:gd name="connsiteY5" fmla="*/ 5795165 h 5876778"/>
              <a:gd name="connsiteX6" fmla="*/ 974185 w 5562600"/>
              <a:gd name="connsiteY6" fmla="*/ 5243577 h 5876778"/>
              <a:gd name="connsiteX7" fmla="*/ 14360 w 5562600"/>
              <a:gd name="connsiteY7" fmla="*/ 3682057 h 5876778"/>
              <a:gd name="connsiteX8" fmla="*/ 0 w 5562600"/>
              <a:gd name="connsiteY8" fmla="*/ 3441398 h 5876778"/>
              <a:gd name="connsiteX9" fmla="*/ 0 w 5562600"/>
              <a:gd name="connsiteY9" fmla="*/ 0 h 5876778"/>
              <a:gd name="connsiteX0" fmla="*/ 0 w 5562600"/>
              <a:gd name="connsiteY0" fmla="*/ 0 h 5876778"/>
              <a:gd name="connsiteX1" fmla="*/ 5562600 w 5562600"/>
              <a:gd name="connsiteY1" fmla="*/ 0 h 5876778"/>
              <a:gd name="connsiteX2" fmla="*/ 5562600 w 5562600"/>
              <a:gd name="connsiteY2" fmla="*/ 3441398 h 5876778"/>
              <a:gd name="connsiteX3" fmla="*/ 5562600 w 5562600"/>
              <a:gd name="connsiteY3" fmla="*/ 3602231 h 5876778"/>
              <a:gd name="connsiteX4" fmla="*/ 5553004 w 5562600"/>
              <a:gd name="connsiteY4" fmla="*/ 3602231 h 5876778"/>
              <a:gd name="connsiteX5" fmla="*/ 2781300 w 5562600"/>
              <a:gd name="connsiteY5" fmla="*/ 5795165 h 5876778"/>
              <a:gd name="connsiteX6" fmla="*/ 974185 w 5562600"/>
              <a:gd name="connsiteY6" fmla="*/ 5243577 h 5876778"/>
              <a:gd name="connsiteX7" fmla="*/ 14360 w 5562600"/>
              <a:gd name="connsiteY7" fmla="*/ 3682057 h 5876778"/>
              <a:gd name="connsiteX8" fmla="*/ 0 w 5562600"/>
              <a:gd name="connsiteY8" fmla="*/ 3441398 h 5876778"/>
              <a:gd name="connsiteX9" fmla="*/ 0 w 5562600"/>
              <a:gd name="connsiteY9" fmla="*/ 0 h 5876778"/>
              <a:gd name="connsiteX0" fmla="*/ 0 w 5562600"/>
              <a:gd name="connsiteY0" fmla="*/ 0 h 5876778"/>
              <a:gd name="connsiteX1" fmla="*/ 5562600 w 5562600"/>
              <a:gd name="connsiteY1" fmla="*/ 0 h 5876778"/>
              <a:gd name="connsiteX2" fmla="*/ 5562600 w 5562600"/>
              <a:gd name="connsiteY2" fmla="*/ 3441398 h 5876778"/>
              <a:gd name="connsiteX3" fmla="*/ 5562600 w 5562600"/>
              <a:gd name="connsiteY3" fmla="*/ 3602231 h 5876778"/>
              <a:gd name="connsiteX4" fmla="*/ 5553004 w 5562600"/>
              <a:gd name="connsiteY4" fmla="*/ 3602231 h 5876778"/>
              <a:gd name="connsiteX5" fmla="*/ 2781300 w 5562600"/>
              <a:gd name="connsiteY5" fmla="*/ 5795165 h 5876778"/>
              <a:gd name="connsiteX6" fmla="*/ 974185 w 5562600"/>
              <a:gd name="connsiteY6" fmla="*/ 5243577 h 5876778"/>
              <a:gd name="connsiteX7" fmla="*/ 14360 w 5562600"/>
              <a:gd name="connsiteY7" fmla="*/ 3682057 h 5876778"/>
              <a:gd name="connsiteX8" fmla="*/ 0 w 5562600"/>
              <a:gd name="connsiteY8" fmla="*/ 3441398 h 5876778"/>
              <a:gd name="connsiteX9" fmla="*/ 0 w 5562600"/>
              <a:gd name="connsiteY9" fmla="*/ 0 h 5876778"/>
              <a:gd name="connsiteX0" fmla="*/ 0 w 5562600"/>
              <a:gd name="connsiteY0" fmla="*/ 0 h 5472929"/>
              <a:gd name="connsiteX1" fmla="*/ 5562600 w 5562600"/>
              <a:gd name="connsiteY1" fmla="*/ 0 h 5472929"/>
              <a:gd name="connsiteX2" fmla="*/ 5562600 w 5562600"/>
              <a:gd name="connsiteY2" fmla="*/ 3441398 h 5472929"/>
              <a:gd name="connsiteX3" fmla="*/ 5562600 w 5562600"/>
              <a:gd name="connsiteY3" fmla="*/ 3602231 h 5472929"/>
              <a:gd name="connsiteX4" fmla="*/ 5553004 w 5562600"/>
              <a:gd name="connsiteY4" fmla="*/ 3602231 h 5472929"/>
              <a:gd name="connsiteX5" fmla="*/ 5556549 w 5562600"/>
              <a:gd name="connsiteY5" fmla="*/ 5229613 h 5472929"/>
              <a:gd name="connsiteX6" fmla="*/ 974185 w 5562600"/>
              <a:gd name="connsiteY6" fmla="*/ 5243577 h 5472929"/>
              <a:gd name="connsiteX7" fmla="*/ 14360 w 5562600"/>
              <a:gd name="connsiteY7" fmla="*/ 3682057 h 5472929"/>
              <a:gd name="connsiteX8" fmla="*/ 0 w 5562600"/>
              <a:gd name="connsiteY8" fmla="*/ 3441398 h 5472929"/>
              <a:gd name="connsiteX9" fmla="*/ 0 w 5562600"/>
              <a:gd name="connsiteY9" fmla="*/ 0 h 5472929"/>
              <a:gd name="connsiteX0" fmla="*/ 0 w 5562600"/>
              <a:gd name="connsiteY0" fmla="*/ 0 h 5472929"/>
              <a:gd name="connsiteX1" fmla="*/ 5562600 w 5562600"/>
              <a:gd name="connsiteY1" fmla="*/ 0 h 5472929"/>
              <a:gd name="connsiteX2" fmla="*/ 5562600 w 5562600"/>
              <a:gd name="connsiteY2" fmla="*/ 3441398 h 5472929"/>
              <a:gd name="connsiteX3" fmla="*/ 5562600 w 5562600"/>
              <a:gd name="connsiteY3" fmla="*/ 3602231 h 5472929"/>
              <a:gd name="connsiteX4" fmla="*/ 5556549 w 5562600"/>
              <a:gd name="connsiteY4" fmla="*/ 5229613 h 5472929"/>
              <a:gd name="connsiteX5" fmla="*/ 974185 w 5562600"/>
              <a:gd name="connsiteY5" fmla="*/ 5243577 h 5472929"/>
              <a:gd name="connsiteX6" fmla="*/ 14360 w 5562600"/>
              <a:gd name="connsiteY6" fmla="*/ 3682057 h 5472929"/>
              <a:gd name="connsiteX7" fmla="*/ 0 w 5562600"/>
              <a:gd name="connsiteY7" fmla="*/ 3441398 h 5472929"/>
              <a:gd name="connsiteX8" fmla="*/ 0 w 5562600"/>
              <a:gd name="connsiteY8" fmla="*/ 0 h 5472929"/>
              <a:gd name="connsiteX0" fmla="*/ 0 w 5562600"/>
              <a:gd name="connsiteY0" fmla="*/ 0 h 5472929"/>
              <a:gd name="connsiteX1" fmla="*/ 5562600 w 5562600"/>
              <a:gd name="connsiteY1" fmla="*/ 0 h 5472929"/>
              <a:gd name="connsiteX2" fmla="*/ 5562600 w 5562600"/>
              <a:gd name="connsiteY2" fmla="*/ 3441398 h 5472929"/>
              <a:gd name="connsiteX3" fmla="*/ 5556549 w 5562600"/>
              <a:gd name="connsiteY3" fmla="*/ 5229613 h 5472929"/>
              <a:gd name="connsiteX4" fmla="*/ 974185 w 5562600"/>
              <a:gd name="connsiteY4" fmla="*/ 5243577 h 5472929"/>
              <a:gd name="connsiteX5" fmla="*/ 14360 w 5562600"/>
              <a:gd name="connsiteY5" fmla="*/ 3682057 h 5472929"/>
              <a:gd name="connsiteX6" fmla="*/ 0 w 5562600"/>
              <a:gd name="connsiteY6" fmla="*/ 3441398 h 5472929"/>
              <a:gd name="connsiteX7" fmla="*/ 0 w 5562600"/>
              <a:gd name="connsiteY7" fmla="*/ 0 h 5472929"/>
              <a:gd name="connsiteX0" fmla="*/ 0 w 5562600"/>
              <a:gd name="connsiteY0" fmla="*/ 0 h 5472929"/>
              <a:gd name="connsiteX1" fmla="*/ 5562600 w 5562600"/>
              <a:gd name="connsiteY1" fmla="*/ 0 h 5472929"/>
              <a:gd name="connsiteX2" fmla="*/ 5556549 w 5562600"/>
              <a:gd name="connsiteY2" fmla="*/ 5229613 h 5472929"/>
              <a:gd name="connsiteX3" fmla="*/ 974185 w 5562600"/>
              <a:gd name="connsiteY3" fmla="*/ 5243577 h 5472929"/>
              <a:gd name="connsiteX4" fmla="*/ 14360 w 5562600"/>
              <a:gd name="connsiteY4" fmla="*/ 3682057 h 5472929"/>
              <a:gd name="connsiteX5" fmla="*/ 0 w 5562600"/>
              <a:gd name="connsiteY5" fmla="*/ 3441398 h 5472929"/>
              <a:gd name="connsiteX6" fmla="*/ 0 w 5562600"/>
              <a:gd name="connsiteY6" fmla="*/ 0 h 5472929"/>
              <a:gd name="connsiteX0" fmla="*/ 0 w 5562600"/>
              <a:gd name="connsiteY0" fmla="*/ 0 h 5398066"/>
              <a:gd name="connsiteX1" fmla="*/ 5562600 w 5562600"/>
              <a:gd name="connsiteY1" fmla="*/ 0 h 5398066"/>
              <a:gd name="connsiteX2" fmla="*/ 5556549 w 5562600"/>
              <a:gd name="connsiteY2" fmla="*/ 5229613 h 5398066"/>
              <a:gd name="connsiteX3" fmla="*/ 974185 w 5562600"/>
              <a:gd name="connsiteY3" fmla="*/ 5243577 h 5398066"/>
              <a:gd name="connsiteX4" fmla="*/ 14360 w 5562600"/>
              <a:gd name="connsiteY4" fmla="*/ 3682057 h 5398066"/>
              <a:gd name="connsiteX5" fmla="*/ 0 w 5562600"/>
              <a:gd name="connsiteY5" fmla="*/ 3441398 h 5398066"/>
              <a:gd name="connsiteX6" fmla="*/ 0 w 5562600"/>
              <a:gd name="connsiteY6" fmla="*/ 0 h 5398066"/>
              <a:gd name="connsiteX0" fmla="*/ 0 w 5562600"/>
              <a:gd name="connsiteY0" fmla="*/ 0 h 5243577"/>
              <a:gd name="connsiteX1" fmla="*/ 5562600 w 5562600"/>
              <a:gd name="connsiteY1" fmla="*/ 0 h 5243577"/>
              <a:gd name="connsiteX2" fmla="*/ 5556549 w 5562600"/>
              <a:gd name="connsiteY2" fmla="*/ 5229613 h 5243577"/>
              <a:gd name="connsiteX3" fmla="*/ 974185 w 5562600"/>
              <a:gd name="connsiteY3" fmla="*/ 5243577 h 5243577"/>
              <a:gd name="connsiteX4" fmla="*/ 14360 w 5562600"/>
              <a:gd name="connsiteY4" fmla="*/ 3682057 h 5243577"/>
              <a:gd name="connsiteX5" fmla="*/ 0 w 5562600"/>
              <a:gd name="connsiteY5" fmla="*/ 3441398 h 5243577"/>
              <a:gd name="connsiteX6" fmla="*/ 0 w 5562600"/>
              <a:gd name="connsiteY6" fmla="*/ 0 h 5243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62600" h="5243577">
                <a:moveTo>
                  <a:pt x="0" y="0"/>
                </a:moveTo>
                <a:lnTo>
                  <a:pt x="5562600" y="0"/>
                </a:lnTo>
                <a:cubicBezTo>
                  <a:pt x="5560583" y="1743204"/>
                  <a:pt x="5559574" y="2614806"/>
                  <a:pt x="5556549" y="5229613"/>
                </a:cubicBezTo>
                <a:lnTo>
                  <a:pt x="974185" y="5243577"/>
                </a:lnTo>
                <a:cubicBezTo>
                  <a:pt x="165111" y="4619089"/>
                  <a:pt x="55357" y="3982420"/>
                  <a:pt x="14360" y="3682057"/>
                </a:cubicBezTo>
                <a:lnTo>
                  <a:pt x="0" y="3441398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E" sz="24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94619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>
            <a:extLst>
              <a:ext uri="{FF2B5EF4-FFF2-40B4-BE49-F238E27FC236}">
                <a16:creationId xmlns:a16="http://schemas.microsoft.com/office/drawing/2014/main" id="{0F36B34F-3CA9-29CD-75B0-8E4FF14FC7DA}"/>
              </a:ext>
            </a:extLst>
          </p:cNvPr>
          <p:cNvSpPr>
            <a:spLocks noChangeAspect="1"/>
          </p:cNvSpPr>
          <p:nvPr/>
        </p:nvSpPr>
        <p:spPr>
          <a:xfrm>
            <a:off x="1032933" y="0"/>
            <a:ext cx="11668655" cy="12716931"/>
          </a:xfrm>
          <a:custGeom>
            <a:avLst/>
            <a:gdLst>
              <a:gd name="connsiteX0" fmla="*/ 0 w 5562600"/>
              <a:gd name="connsiteY0" fmla="*/ 0 h 6172200"/>
              <a:gd name="connsiteX1" fmla="*/ 5562600 w 5562600"/>
              <a:gd name="connsiteY1" fmla="*/ 0 h 6172200"/>
              <a:gd name="connsiteX2" fmla="*/ 5562600 w 5562600"/>
              <a:gd name="connsiteY2" fmla="*/ 3818433 h 6172200"/>
              <a:gd name="connsiteX3" fmla="*/ 5562600 w 5562600"/>
              <a:gd name="connsiteY3" fmla="*/ 3979266 h 6172200"/>
              <a:gd name="connsiteX4" fmla="*/ 5553004 w 5562600"/>
              <a:gd name="connsiteY4" fmla="*/ 3979266 h 6172200"/>
              <a:gd name="connsiteX5" fmla="*/ 5548240 w 5562600"/>
              <a:gd name="connsiteY5" fmla="*/ 4059092 h 6172200"/>
              <a:gd name="connsiteX6" fmla="*/ 2781300 w 5562600"/>
              <a:gd name="connsiteY6" fmla="*/ 6172200 h 6172200"/>
              <a:gd name="connsiteX7" fmla="*/ 14360 w 5562600"/>
              <a:gd name="connsiteY7" fmla="*/ 4059092 h 6172200"/>
              <a:gd name="connsiteX8" fmla="*/ 9597 w 5562600"/>
              <a:gd name="connsiteY8" fmla="*/ 3979266 h 6172200"/>
              <a:gd name="connsiteX9" fmla="*/ 0 w 5562600"/>
              <a:gd name="connsiteY9" fmla="*/ 3979266 h 6172200"/>
              <a:gd name="connsiteX10" fmla="*/ 0 w 5562600"/>
              <a:gd name="connsiteY10" fmla="*/ 3818433 h 6172200"/>
              <a:gd name="connsiteX0" fmla="*/ 0 w 5562600"/>
              <a:gd name="connsiteY0" fmla="*/ 0 h 6172200"/>
              <a:gd name="connsiteX1" fmla="*/ 5562600 w 5562600"/>
              <a:gd name="connsiteY1" fmla="*/ 0 h 6172200"/>
              <a:gd name="connsiteX2" fmla="*/ 5562600 w 5562600"/>
              <a:gd name="connsiteY2" fmla="*/ 3818433 h 6172200"/>
              <a:gd name="connsiteX3" fmla="*/ 5562600 w 5562600"/>
              <a:gd name="connsiteY3" fmla="*/ 3979266 h 6172200"/>
              <a:gd name="connsiteX4" fmla="*/ 5553004 w 5562600"/>
              <a:gd name="connsiteY4" fmla="*/ 3979266 h 6172200"/>
              <a:gd name="connsiteX5" fmla="*/ 5548240 w 5562600"/>
              <a:gd name="connsiteY5" fmla="*/ 4059092 h 6172200"/>
              <a:gd name="connsiteX6" fmla="*/ 2781300 w 5562600"/>
              <a:gd name="connsiteY6" fmla="*/ 6172200 h 6172200"/>
              <a:gd name="connsiteX7" fmla="*/ 14360 w 5562600"/>
              <a:gd name="connsiteY7" fmla="*/ 4059092 h 6172200"/>
              <a:gd name="connsiteX8" fmla="*/ 9597 w 5562600"/>
              <a:gd name="connsiteY8" fmla="*/ 3979266 h 6172200"/>
              <a:gd name="connsiteX9" fmla="*/ 0 w 5562600"/>
              <a:gd name="connsiteY9" fmla="*/ 3818433 h 6172200"/>
              <a:gd name="connsiteX10" fmla="*/ 0 w 5562600"/>
              <a:gd name="connsiteY10" fmla="*/ 0 h 6172200"/>
              <a:gd name="connsiteX0" fmla="*/ 0 w 5562600"/>
              <a:gd name="connsiteY0" fmla="*/ 0 h 6172200"/>
              <a:gd name="connsiteX1" fmla="*/ 5562600 w 5562600"/>
              <a:gd name="connsiteY1" fmla="*/ 0 h 6172200"/>
              <a:gd name="connsiteX2" fmla="*/ 5562600 w 5562600"/>
              <a:gd name="connsiteY2" fmla="*/ 3818433 h 6172200"/>
              <a:gd name="connsiteX3" fmla="*/ 5562600 w 5562600"/>
              <a:gd name="connsiteY3" fmla="*/ 3979266 h 6172200"/>
              <a:gd name="connsiteX4" fmla="*/ 5553004 w 5562600"/>
              <a:gd name="connsiteY4" fmla="*/ 3979266 h 6172200"/>
              <a:gd name="connsiteX5" fmla="*/ 5548240 w 5562600"/>
              <a:gd name="connsiteY5" fmla="*/ 4059092 h 6172200"/>
              <a:gd name="connsiteX6" fmla="*/ 2781300 w 5562600"/>
              <a:gd name="connsiteY6" fmla="*/ 6172200 h 6172200"/>
              <a:gd name="connsiteX7" fmla="*/ 14360 w 5562600"/>
              <a:gd name="connsiteY7" fmla="*/ 4059092 h 6172200"/>
              <a:gd name="connsiteX8" fmla="*/ 0 w 5562600"/>
              <a:gd name="connsiteY8" fmla="*/ 3818433 h 6172200"/>
              <a:gd name="connsiteX9" fmla="*/ 0 w 5562600"/>
              <a:gd name="connsiteY9" fmla="*/ 0 h 6172200"/>
              <a:gd name="connsiteX0" fmla="*/ 0 w 5562600"/>
              <a:gd name="connsiteY0" fmla="*/ 377035 h 6172200"/>
              <a:gd name="connsiteX1" fmla="*/ 5562600 w 5562600"/>
              <a:gd name="connsiteY1" fmla="*/ 0 h 6172200"/>
              <a:gd name="connsiteX2" fmla="*/ 5562600 w 5562600"/>
              <a:gd name="connsiteY2" fmla="*/ 3818433 h 6172200"/>
              <a:gd name="connsiteX3" fmla="*/ 5562600 w 5562600"/>
              <a:gd name="connsiteY3" fmla="*/ 3979266 h 6172200"/>
              <a:gd name="connsiteX4" fmla="*/ 5553004 w 5562600"/>
              <a:gd name="connsiteY4" fmla="*/ 3979266 h 6172200"/>
              <a:gd name="connsiteX5" fmla="*/ 5548240 w 5562600"/>
              <a:gd name="connsiteY5" fmla="*/ 4059092 h 6172200"/>
              <a:gd name="connsiteX6" fmla="*/ 2781300 w 5562600"/>
              <a:gd name="connsiteY6" fmla="*/ 6172200 h 6172200"/>
              <a:gd name="connsiteX7" fmla="*/ 14360 w 5562600"/>
              <a:gd name="connsiteY7" fmla="*/ 4059092 h 6172200"/>
              <a:gd name="connsiteX8" fmla="*/ 0 w 5562600"/>
              <a:gd name="connsiteY8" fmla="*/ 3818433 h 6172200"/>
              <a:gd name="connsiteX9" fmla="*/ 0 w 5562600"/>
              <a:gd name="connsiteY9" fmla="*/ 377035 h 6172200"/>
              <a:gd name="connsiteX0" fmla="*/ 0 w 5562600"/>
              <a:gd name="connsiteY0" fmla="*/ 41893 h 5837058"/>
              <a:gd name="connsiteX1" fmla="*/ 5562600 w 5562600"/>
              <a:gd name="connsiteY1" fmla="*/ 0 h 5837058"/>
              <a:gd name="connsiteX2" fmla="*/ 5562600 w 5562600"/>
              <a:gd name="connsiteY2" fmla="*/ 3483291 h 5837058"/>
              <a:gd name="connsiteX3" fmla="*/ 5562600 w 5562600"/>
              <a:gd name="connsiteY3" fmla="*/ 3644124 h 5837058"/>
              <a:gd name="connsiteX4" fmla="*/ 5553004 w 5562600"/>
              <a:gd name="connsiteY4" fmla="*/ 3644124 h 5837058"/>
              <a:gd name="connsiteX5" fmla="*/ 5548240 w 5562600"/>
              <a:gd name="connsiteY5" fmla="*/ 3723950 h 5837058"/>
              <a:gd name="connsiteX6" fmla="*/ 2781300 w 5562600"/>
              <a:gd name="connsiteY6" fmla="*/ 5837058 h 5837058"/>
              <a:gd name="connsiteX7" fmla="*/ 14360 w 5562600"/>
              <a:gd name="connsiteY7" fmla="*/ 3723950 h 5837058"/>
              <a:gd name="connsiteX8" fmla="*/ 0 w 5562600"/>
              <a:gd name="connsiteY8" fmla="*/ 3483291 h 5837058"/>
              <a:gd name="connsiteX9" fmla="*/ 0 w 5562600"/>
              <a:gd name="connsiteY9" fmla="*/ 41893 h 5837058"/>
              <a:gd name="connsiteX0" fmla="*/ 0 w 5562600"/>
              <a:gd name="connsiteY0" fmla="*/ 0 h 5795165"/>
              <a:gd name="connsiteX1" fmla="*/ 5562600 w 5562600"/>
              <a:gd name="connsiteY1" fmla="*/ 41893 h 5795165"/>
              <a:gd name="connsiteX2" fmla="*/ 5562600 w 5562600"/>
              <a:gd name="connsiteY2" fmla="*/ 3441398 h 5795165"/>
              <a:gd name="connsiteX3" fmla="*/ 5562600 w 5562600"/>
              <a:gd name="connsiteY3" fmla="*/ 3602231 h 5795165"/>
              <a:gd name="connsiteX4" fmla="*/ 5553004 w 5562600"/>
              <a:gd name="connsiteY4" fmla="*/ 3602231 h 5795165"/>
              <a:gd name="connsiteX5" fmla="*/ 5548240 w 5562600"/>
              <a:gd name="connsiteY5" fmla="*/ 3682057 h 5795165"/>
              <a:gd name="connsiteX6" fmla="*/ 2781300 w 5562600"/>
              <a:gd name="connsiteY6" fmla="*/ 5795165 h 5795165"/>
              <a:gd name="connsiteX7" fmla="*/ 14360 w 5562600"/>
              <a:gd name="connsiteY7" fmla="*/ 3682057 h 5795165"/>
              <a:gd name="connsiteX8" fmla="*/ 0 w 5562600"/>
              <a:gd name="connsiteY8" fmla="*/ 3441398 h 5795165"/>
              <a:gd name="connsiteX9" fmla="*/ 0 w 5562600"/>
              <a:gd name="connsiteY9" fmla="*/ 0 h 5795165"/>
              <a:gd name="connsiteX0" fmla="*/ 0 w 5562600"/>
              <a:gd name="connsiteY0" fmla="*/ 0 h 5795165"/>
              <a:gd name="connsiteX1" fmla="*/ 5562600 w 5562600"/>
              <a:gd name="connsiteY1" fmla="*/ 0 h 5795165"/>
              <a:gd name="connsiteX2" fmla="*/ 5562600 w 5562600"/>
              <a:gd name="connsiteY2" fmla="*/ 3441398 h 5795165"/>
              <a:gd name="connsiteX3" fmla="*/ 5562600 w 5562600"/>
              <a:gd name="connsiteY3" fmla="*/ 3602231 h 5795165"/>
              <a:gd name="connsiteX4" fmla="*/ 5553004 w 5562600"/>
              <a:gd name="connsiteY4" fmla="*/ 3602231 h 5795165"/>
              <a:gd name="connsiteX5" fmla="*/ 5548240 w 5562600"/>
              <a:gd name="connsiteY5" fmla="*/ 3682057 h 5795165"/>
              <a:gd name="connsiteX6" fmla="*/ 2781300 w 5562600"/>
              <a:gd name="connsiteY6" fmla="*/ 5795165 h 5795165"/>
              <a:gd name="connsiteX7" fmla="*/ 14360 w 5562600"/>
              <a:gd name="connsiteY7" fmla="*/ 3682057 h 5795165"/>
              <a:gd name="connsiteX8" fmla="*/ 0 w 5562600"/>
              <a:gd name="connsiteY8" fmla="*/ 3441398 h 5795165"/>
              <a:gd name="connsiteX9" fmla="*/ 0 w 5562600"/>
              <a:gd name="connsiteY9" fmla="*/ 0 h 5795165"/>
              <a:gd name="connsiteX0" fmla="*/ 0 w 5562600"/>
              <a:gd name="connsiteY0" fmla="*/ 0 h 5795165"/>
              <a:gd name="connsiteX1" fmla="*/ 5562600 w 5562600"/>
              <a:gd name="connsiteY1" fmla="*/ 0 h 5795165"/>
              <a:gd name="connsiteX2" fmla="*/ 5562600 w 5562600"/>
              <a:gd name="connsiteY2" fmla="*/ 3441398 h 5795165"/>
              <a:gd name="connsiteX3" fmla="*/ 5562600 w 5562600"/>
              <a:gd name="connsiteY3" fmla="*/ 3602231 h 5795165"/>
              <a:gd name="connsiteX4" fmla="*/ 5553004 w 5562600"/>
              <a:gd name="connsiteY4" fmla="*/ 3602231 h 5795165"/>
              <a:gd name="connsiteX5" fmla="*/ 2781300 w 5562600"/>
              <a:gd name="connsiteY5" fmla="*/ 5795165 h 5795165"/>
              <a:gd name="connsiteX6" fmla="*/ 14360 w 5562600"/>
              <a:gd name="connsiteY6" fmla="*/ 3682057 h 5795165"/>
              <a:gd name="connsiteX7" fmla="*/ 0 w 5562600"/>
              <a:gd name="connsiteY7" fmla="*/ 3441398 h 5795165"/>
              <a:gd name="connsiteX8" fmla="*/ 0 w 5562600"/>
              <a:gd name="connsiteY8" fmla="*/ 0 h 5795165"/>
              <a:gd name="connsiteX0" fmla="*/ 0 w 5562600"/>
              <a:gd name="connsiteY0" fmla="*/ 0 h 5876778"/>
              <a:gd name="connsiteX1" fmla="*/ 5562600 w 5562600"/>
              <a:gd name="connsiteY1" fmla="*/ 0 h 5876778"/>
              <a:gd name="connsiteX2" fmla="*/ 5562600 w 5562600"/>
              <a:gd name="connsiteY2" fmla="*/ 3441398 h 5876778"/>
              <a:gd name="connsiteX3" fmla="*/ 5562600 w 5562600"/>
              <a:gd name="connsiteY3" fmla="*/ 3602231 h 5876778"/>
              <a:gd name="connsiteX4" fmla="*/ 5553004 w 5562600"/>
              <a:gd name="connsiteY4" fmla="*/ 3602231 h 5876778"/>
              <a:gd name="connsiteX5" fmla="*/ 2781300 w 5562600"/>
              <a:gd name="connsiteY5" fmla="*/ 5795165 h 5876778"/>
              <a:gd name="connsiteX6" fmla="*/ 974185 w 5562600"/>
              <a:gd name="connsiteY6" fmla="*/ 5243577 h 5876778"/>
              <a:gd name="connsiteX7" fmla="*/ 14360 w 5562600"/>
              <a:gd name="connsiteY7" fmla="*/ 3682057 h 5876778"/>
              <a:gd name="connsiteX8" fmla="*/ 0 w 5562600"/>
              <a:gd name="connsiteY8" fmla="*/ 3441398 h 5876778"/>
              <a:gd name="connsiteX9" fmla="*/ 0 w 5562600"/>
              <a:gd name="connsiteY9" fmla="*/ 0 h 5876778"/>
              <a:gd name="connsiteX0" fmla="*/ 0 w 5562600"/>
              <a:gd name="connsiteY0" fmla="*/ 0 h 5876778"/>
              <a:gd name="connsiteX1" fmla="*/ 5562600 w 5562600"/>
              <a:gd name="connsiteY1" fmla="*/ 0 h 5876778"/>
              <a:gd name="connsiteX2" fmla="*/ 5562600 w 5562600"/>
              <a:gd name="connsiteY2" fmla="*/ 3441398 h 5876778"/>
              <a:gd name="connsiteX3" fmla="*/ 5562600 w 5562600"/>
              <a:gd name="connsiteY3" fmla="*/ 3602231 h 5876778"/>
              <a:gd name="connsiteX4" fmla="*/ 5553004 w 5562600"/>
              <a:gd name="connsiteY4" fmla="*/ 3602231 h 5876778"/>
              <a:gd name="connsiteX5" fmla="*/ 2781300 w 5562600"/>
              <a:gd name="connsiteY5" fmla="*/ 5795165 h 5876778"/>
              <a:gd name="connsiteX6" fmla="*/ 974185 w 5562600"/>
              <a:gd name="connsiteY6" fmla="*/ 5243577 h 5876778"/>
              <a:gd name="connsiteX7" fmla="*/ 14360 w 5562600"/>
              <a:gd name="connsiteY7" fmla="*/ 3682057 h 5876778"/>
              <a:gd name="connsiteX8" fmla="*/ 0 w 5562600"/>
              <a:gd name="connsiteY8" fmla="*/ 3441398 h 5876778"/>
              <a:gd name="connsiteX9" fmla="*/ 0 w 5562600"/>
              <a:gd name="connsiteY9" fmla="*/ 0 h 5876778"/>
              <a:gd name="connsiteX0" fmla="*/ 0 w 5562600"/>
              <a:gd name="connsiteY0" fmla="*/ 0 h 5876778"/>
              <a:gd name="connsiteX1" fmla="*/ 5562600 w 5562600"/>
              <a:gd name="connsiteY1" fmla="*/ 0 h 5876778"/>
              <a:gd name="connsiteX2" fmla="*/ 5562600 w 5562600"/>
              <a:gd name="connsiteY2" fmla="*/ 3441398 h 5876778"/>
              <a:gd name="connsiteX3" fmla="*/ 5562600 w 5562600"/>
              <a:gd name="connsiteY3" fmla="*/ 3602231 h 5876778"/>
              <a:gd name="connsiteX4" fmla="*/ 5553004 w 5562600"/>
              <a:gd name="connsiteY4" fmla="*/ 3602231 h 5876778"/>
              <a:gd name="connsiteX5" fmla="*/ 2781300 w 5562600"/>
              <a:gd name="connsiteY5" fmla="*/ 5795165 h 5876778"/>
              <a:gd name="connsiteX6" fmla="*/ 974185 w 5562600"/>
              <a:gd name="connsiteY6" fmla="*/ 5243577 h 5876778"/>
              <a:gd name="connsiteX7" fmla="*/ 14360 w 5562600"/>
              <a:gd name="connsiteY7" fmla="*/ 3682057 h 5876778"/>
              <a:gd name="connsiteX8" fmla="*/ 0 w 5562600"/>
              <a:gd name="connsiteY8" fmla="*/ 3441398 h 5876778"/>
              <a:gd name="connsiteX9" fmla="*/ 0 w 5562600"/>
              <a:gd name="connsiteY9" fmla="*/ 0 h 5876778"/>
              <a:gd name="connsiteX0" fmla="*/ 0 w 5562600"/>
              <a:gd name="connsiteY0" fmla="*/ 0 h 5472929"/>
              <a:gd name="connsiteX1" fmla="*/ 5562600 w 5562600"/>
              <a:gd name="connsiteY1" fmla="*/ 0 h 5472929"/>
              <a:gd name="connsiteX2" fmla="*/ 5562600 w 5562600"/>
              <a:gd name="connsiteY2" fmla="*/ 3441398 h 5472929"/>
              <a:gd name="connsiteX3" fmla="*/ 5562600 w 5562600"/>
              <a:gd name="connsiteY3" fmla="*/ 3602231 h 5472929"/>
              <a:gd name="connsiteX4" fmla="*/ 5553004 w 5562600"/>
              <a:gd name="connsiteY4" fmla="*/ 3602231 h 5472929"/>
              <a:gd name="connsiteX5" fmla="*/ 5556549 w 5562600"/>
              <a:gd name="connsiteY5" fmla="*/ 5229613 h 5472929"/>
              <a:gd name="connsiteX6" fmla="*/ 974185 w 5562600"/>
              <a:gd name="connsiteY6" fmla="*/ 5243577 h 5472929"/>
              <a:gd name="connsiteX7" fmla="*/ 14360 w 5562600"/>
              <a:gd name="connsiteY7" fmla="*/ 3682057 h 5472929"/>
              <a:gd name="connsiteX8" fmla="*/ 0 w 5562600"/>
              <a:gd name="connsiteY8" fmla="*/ 3441398 h 5472929"/>
              <a:gd name="connsiteX9" fmla="*/ 0 w 5562600"/>
              <a:gd name="connsiteY9" fmla="*/ 0 h 5472929"/>
              <a:gd name="connsiteX0" fmla="*/ 0 w 5562600"/>
              <a:gd name="connsiteY0" fmla="*/ 0 h 5472929"/>
              <a:gd name="connsiteX1" fmla="*/ 5562600 w 5562600"/>
              <a:gd name="connsiteY1" fmla="*/ 0 h 5472929"/>
              <a:gd name="connsiteX2" fmla="*/ 5562600 w 5562600"/>
              <a:gd name="connsiteY2" fmla="*/ 3441398 h 5472929"/>
              <a:gd name="connsiteX3" fmla="*/ 5562600 w 5562600"/>
              <a:gd name="connsiteY3" fmla="*/ 3602231 h 5472929"/>
              <a:gd name="connsiteX4" fmla="*/ 5556549 w 5562600"/>
              <a:gd name="connsiteY4" fmla="*/ 5229613 h 5472929"/>
              <a:gd name="connsiteX5" fmla="*/ 974185 w 5562600"/>
              <a:gd name="connsiteY5" fmla="*/ 5243577 h 5472929"/>
              <a:gd name="connsiteX6" fmla="*/ 14360 w 5562600"/>
              <a:gd name="connsiteY6" fmla="*/ 3682057 h 5472929"/>
              <a:gd name="connsiteX7" fmla="*/ 0 w 5562600"/>
              <a:gd name="connsiteY7" fmla="*/ 3441398 h 5472929"/>
              <a:gd name="connsiteX8" fmla="*/ 0 w 5562600"/>
              <a:gd name="connsiteY8" fmla="*/ 0 h 5472929"/>
              <a:gd name="connsiteX0" fmla="*/ 0 w 5562600"/>
              <a:gd name="connsiteY0" fmla="*/ 0 h 5472929"/>
              <a:gd name="connsiteX1" fmla="*/ 5562600 w 5562600"/>
              <a:gd name="connsiteY1" fmla="*/ 0 h 5472929"/>
              <a:gd name="connsiteX2" fmla="*/ 5562600 w 5562600"/>
              <a:gd name="connsiteY2" fmla="*/ 3441398 h 5472929"/>
              <a:gd name="connsiteX3" fmla="*/ 5556549 w 5562600"/>
              <a:gd name="connsiteY3" fmla="*/ 5229613 h 5472929"/>
              <a:gd name="connsiteX4" fmla="*/ 974185 w 5562600"/>
              <a:gd name="connsiteY4" fmla="*/ 5243577 h 5472929"/>
              <a:gd name="connsiteX5" fmla="*/ 14360 w 5562600"/>
              <a:gd name="connsiteY5" fmla="*/ 3682057 h 5472929"/>
              <a:gd name="connsiteX6" fmla="*/ 0 w 5562600"/>
              <a:gd name="connsiteY6" fmla="*/ 3441398 h 5472929"/>
              <a:gd name="connsiteX7" fmla="*/ 0 w 5562600"/>
              <a:gd name="connsiteY7" fmla="*/ 0 h 5472929"/>
              <a:gd name="connsiteX0" fmla="*/ 0 w 5562600"/>
              <a:gd name="connsiteY0" fmla="*/ 0 h 5472929"/>
              <a:gd name="connsiteX1" fmla="*/ 5562600 w 5562600"/>
              <a:gd name="connsiteY1" fmla="*/ 0 h 5472929"/>
              <a:gd name="connsiteX2" fmla="*/ 5556549 w 5562600"/>
              <a:gd name="connsiteY2" fmla="*/ 5229613 h 5472929"/>
              <a:gd name="connsiteX3" fmla="*/ 974185 w 5562600"/>
              <a:gd name="connsiteY3" fmla="*/ 5243577 h 5472929"/>
              <a:gd name="connsiteX4" fmla="*/ 14360 w 5562600"/>
              <a:gd name="connsiteY4" fmla="*/ 3682057 h 5472929"/>
              <a:gd name="connsiteX5" fmla="*/ 0 w 5562600"/>
              <a:gd name="connsiteY5" fmla="*/ 3441398 h 5472929"/>
              <a:gd name="connsiteX6" fmla="*/ 0 w 5562600"/>
              <a:gd name="connsiteY6" fmla="*/ 0 h 5472929"/>
              <a:gd name="connsiteX0" fmla="*/ 0 w 5562600"/>
              <a:gd name="connsiteY0" fmla="*/ 0 h 5398066"/>
              <a:gd name="connsiteX1" fmla="*/ 5562600 w 5562600"/>
              <a:gd name="connsiteY1" fmla="*/ 0 h 5398066"/>
              <a:gd name="connsiteX2" fmla="*/ 5556549 w 5562600"/>
              <a:gd name="connsiteY2" fmla="*/ 5229613 h 5398066"/>
              <a:gd name="connsiteX3" fmla="*/ 974185 w 5562600"/>
              <a:gd name="connsiteY3" fmla="*/ 5243577 h 5398066"/>
              <a:gd name="connsiteX4" fmla="*/ 14360 w 5562600"/>
              <a:gd name="connsiteY4" fmla="*/ 3682057 h 5398066"/>
              <a:gd name="connsiteX5" fmla="*/ 0 w 5562600"/>
              <a:gd name="connsiteY5" fmla="*/ 3441398 h 5398066"/>
              <a:gd name="connsiteX6" fmla="*/ 0 w 5562600"/>
              <a:gd name="connsiteY6" fmla="*/ 0 h 5398066"/>
              <a:gd name="connsiteX0" fmla="*/ 0 w 5562600"/>
              <a:gd name="connsiteY0" fmla="*/ 0 h 5243577"/>
              <a:gd name="connsiteX1" fmla="*/ 5562600 w 5562600"/>
              <a:gd name="connsiteY1" fmla="*/ 0 h 5243577"/>
              <a:gd name="connsiteX2" fmla="*/ 5556549 w 5562600"/>
              <a:gd name="connsiteY2" fmla="*/ 5229613 h 5243577"/>
              <a:gd name="connsiteX3" fmla="*/ 974185 w 5562600"/>
              <a:gd name="connsiteY3" fmla="*/ 5243577 h 5243577"/>
              <a:gd name="connsiteX4" fmla="*/ 14360 w 5562600"/>
              <a:gd name="connsiteY4" fmla="*/ 3682057 h 5243577"/>
              <a:gd name="connsiteX5" fmla="*/ 0 w 5562600"/>
              <a:gd name="connsiteY5" fmla="*/ 3441398 h 5243577"/>
              <a:gd name="connsiteX6" fmla="*/ 0 w 5562600"/>
              <a:gd name="connsiteY6" fmla="*/ 0 h 5243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562600" h="5243577">
                <a:moveTo>
                  <a:pt x="0" y="0"/>
                </a:moveTo>
                <a:lnTo>
                  <a:pt x="5562600" y="0"/>
                </a:lnTo>
                <a:cubicBezTo>
                  <a:pt x="5560583" y="1743204"/>
                  <a:pt x="5559574" y="2614806"/>
                  <a:pt x="5556549" y="5229613"/>
                </a:cubicBezTo>
                <a:lnTo>
                  <a:pt x="974185" y="5243577"/>
                </a:lnTo>
                <a:cubicBezTo>
                  <a:pt x="165111" y="4619089"/>
                  <a:pt x="55357" y="3982420"/>
                  <a:pt x="14360" y="3682057"/>
                </a:cubicBezTo>
                <a:lnTo>
                  <a:pt x="0" y="3441398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E" sz="24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36804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C140B3-5C3F-BEE9-F416-4F526EE416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Freeform 4">
            <a:extLst>
              <a:ext uri="{FF2B5EF4-FFF2-40B4-BE49-F238E27FC236}">
                <a16:creationId xmlns:a16="http://schemas.microsoft.com/office/drawing/2014/main" id="{EC628A46-E3F3-B27C-B7B3-FED0443A6ADC}"/>
              </a:ext>
            </a:extLst>
          </p:cNvPr>
          <p:cNvSpPr>
            <a:spLocks noChangeAspect="1"/>
          </p:cNvSpPr>
          <p:nvPr/>
        </p:nvSpPr>
        <p:spPr>
          <a:xfrm>
            <a:off x="1944312" y="0"/>
            <a:ext cx="8896806" cy="9872863"/>
          </a:xfrm>
          <a:custGeom>
            <a:avLst/>
            <a:gdLst>
              <a:gd name="connsiteX0" fmla="*/ 0 w 5562600"/>
              <a:gd name="connsiteY0" fmla="*/ 0 h 6172200"/>
              <a:gd name="connsiteX1" fmla="*/ 5562600 w 5562600"/>
              <a:gd name="connsiteY1" fmla="*/ 0 h 6172200"/>
              <a:gd name="connsiteX2" fmla="*/ 5562600 w 5562600"/>
              <a:gd name="connsiteY2" fmla="*/ 3818433 h 6172200"/>
              <a:gd name="connsiteX3" fmla="*/ 5562600 w 5562600"/>
              <a:gd name="connsiteY3" fmla="*/ 3979266 h 6172200"/>
              <a:gd name="connsiteX4" fmla="*/ 5553004 w 5562600"/>
              <a:gd name="connsiteY4" fmla="*/ 3979266 h 6172200"/>
              <a:gd name="connsiteX5" fmla="*/ 5548240 w 5562600"/>
              <a:gd name="connsiteY5" fmla="*/ 4059092 h 6172200"/>
              <a:gd name="connsiteX6" fmla="*/ 2781300 w 5562600"/>
              <a:gd name="connsiteY6" fmla="*/ 6172200 h 6172200"/>
              <a:gd name="connsiteX7" fmla="*/ 14360 w 5562600"/>
              <a:gd name="connsiteY7" fmla="*/ 4059092 h 6172200"/>
              <a:gd name="connsiteX8" fmla="*/ 9597 w 5562600"/>
              <a:gd name="connsiteY8" fmla="*/ 3979266 h 6172200"/>
              <a:gd name="connsiteX9" fmla="*/ 0 w 5562600"/>
              <a:gd name="connsiteY9" fmla="*/ 3979266 h 6172200"/>
              <a:gd name="connsiteX10" fmla="*/ 0 w 5562600"/>
              <a:gd name="connsiteY10" fmla="*/ 3818433 h 61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562600" h="6172200">
                <a:moveTo>
                  <a:pt x="0" y="0"/>
                </a:moveTo>
                <a:lnTo>
                  <a:pt x="5562600" y="0"/>
                </a:lnTo>
                <a:lnTo>
                  <a:pt x="5562600" y="3818433"/>
                </a:lnTo>
                <a:lnTo>
                  <a:pt x="5562600" y="3979266"/>
                </a:lnTo>
                <a:lnTo>
                  <a:pt x="5553004" y="3979266"/>
                </a:lnTo>
                <a:lnTo>
                  <a:pt x="5548240" y="4059092"/>
                </a:lnTo>
                <a:cubicBezTo>
                  <a:pt x="5405810" y="5245994"/>
                  <a:pt x="4221366" y="6172200"/>
                  <a:pt x="2781300" y="6172200"/>
                </a:cubicBezTo>
                <a:cubicBezTo>
                  <a:pt x="1341235" y="6172200"/>
                  <a:pt x="156790" y="5245994"/>
                  <a:pt x="14360" y="4059092"/>
                </a:cubicBezTo>
                <a:lnTo>
                  <a:pt x="9597" y="3979266"/>
                </a:lnTo>
                <a:lnTo>
                  <a:pt x="0" y="3979266"/>
                </a:lnTo>
                <a:lnTo>
                  <a:pt x="0" y="3818433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E" sz="24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82887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19643F-8302-86F4-0541-793222DDC7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3" name="Freeform 2">
            <a:extLst>
              <a:ext uri="{FF2B5EF4-FFF2-40B4-BE49-F238E27FC236}">
                <a16:creationId xmlns:a16="http://schemas.microsoft.com/office/drawing/2014/main" id="{CF16243D-5E81-3C26-3FC6-006A8CCB2BA9}"/>
              </a:ext>
            </a:extLst>
          </p:cNvPr>
          <p:cNvSpPr>
            <a:spLocks noChangeAspect="1"/>
          </p:cNvSpPr>
          <p:nvPr/>
        </p:nvSpPr>
        <p:spPr>
          <a:xfrm>
            <a:off x="1944312" y="0"/>
            <a:ext cx="8896806" cy="9872863"/>
          </a:xfrm>
          <a:custGeom>
            <a:avLst/>
            <a:gdLst>
              <a:gd name="connsiteX0" fmla="*/ 0 w 5562600"/>
              <a:gd name="connsiteY0" fmla="*/ 0 h 6172200"/>
              <a:gd name="connsiteX1" fmla="*/ 5562600 w 5562600"/>
              <a:gd name="connsiteY1" fmla="*/ 0 h 6172200"/>
              <a:gd name="connsiteX2" fmla="*/ 5562600 w 5562600"/>
              <a:gd name="connsiteY2" fmla="*/ 3818433 h 6172200"/>
              <a:gd name="connsiteX3" fmla="*/ 5562600 w 5562600"/>
              <a:gd name="connsiteY3" fmla="*/ 3979266 h 6172200"/>
              <a:gd name="connsiteX4" fmla="*/ 5553004 w 5562600"/>
              <a:gd name="connsiteY4" fmla="*/ 3979266 h 6172200"/>
              <a:gd name="connsiteX5" fmla="*/ 5548240 w 5562600"/>
              <a:gd name="connsiteY5" fmla="*/ 4059092 h 6172200"/>
              <a:gd name="connsiteX6" fmla="*/ 2781300 w 5562600"/>
              <a:gd name="connsiteY6" fmla="*/ 6172200 h 6172200"/>
              <a:gd name="connsiteX7" fmla="*/ 14360 w 5562600"/>
              <a:gd name="connsiteY7" fmla="*/ 4059092 h 6172200"/>
              <a:gd name="connsiteX8" fmla="*/ 9597 w 5562600"/>
              <a:gd name="connsiteY8" fmla="*/ 3979266 h 6172200"/>
              <a:gd name="connsiteX9" fmla="*/ 0 w 5562600"/>
              <a:gd name="connsiteY9" fmla="*/ 3979266 h 6172200"/>
              <a:gd name="connsiteX10" fmla="*/ 0 w 5562600"/>
              <a:gd name="connsiteY10" fmla="*/ 3818433 h 61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562600" h="6172200">
                <a:moveTo>
                  <a:pt x="0" y="0"/>
                </a:moveTo>
                <a:lnTo>
                  <a:pt x="5562600" y="0"/>
                </a:lnTo>
                <a:lnTo>
                  <a:pt x="5562600" y="3818433"/>
                </a:lnTo>
                <a:lnTo>
                  <a:pt x="5562600" y="3979266"/>
                </a:lnTo>
                <a:lnTo>
                  <a:pt x="5553004" y="3979266"/>
                </a:lnTo>
                <a:lnTo>
                  <a:pt x="5548240" y="4059092"/>
                </a:lnTo>
                <a:cubicBezTo>
                  <a:pt x="5405810" y="5245994"/>
                  <a:pt x="4221366" y="6172200"/>
                  <a:pt x="2781300" y="6172200"/>
                </a:cubicBezTo>
                <a:cubicBezTo>
                  <a:pt x="1341235" y="6172200"/>
                  <a:pt x="156790" y="5245994"/>
                  <a:pt x="14360" y="4059092"/>
                </a:cubicBezTo>
                <a:lnTo>
                  <a:pt x="9597" y="3979266"/>
                </a:lnTo>
                <a:lnTo>
                  <a:pt x="0" y="3979266"/>
                </a:lnTo>
                <a:lnTo>
                  <a:pt x="0" y="3818433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E" sz="24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98179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A32386-CE30-8152-9F70-CF8BA5F26B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3" name="Freeform 2">
            <a:extLst>
              <a:ext uri="{FF2B5EF4-FFF2-40B4-BE49-F238E27FC236}">
                <a16:creationId xmlns:a16="http://schemas.microsoft.com/office/drawing/2014/main" id="{2F745C8C-4F17-B4B2-5016-67FF710BD889}"/>
              </a:ext>
            </a:extLst>
          </p:cNvPr>
          <p:cNvSpPr>
            <a:spLocks noChangeAspect="1"/>
          </p:cNvSpPr>
          <p:nvPr/>
        </p:nvSpPr>
        <p:spPr>
          <a:xfrm>
            <a:off x="1944312" y="0"/>
            <a:ext cx="8896806" cy="9872863"/>
          </a:xfrm>
          <a:custGeom>
            <a:avLst/>
            <a:gdLst>
              <a:gd name="connsiteX0" fmla="*/ 0 w 5562600"/>
              <a:gd name="connsiteY0" fmla="*/ 0 h 6172200"/>
              <a:gd name="connsiteX1" fmla="*/ 5562600 w 5562600"/>
              <a:gd name="connsiteY1" fmla="*/ 0 h 6172200"/>
              <a:gd name="connsiteX2" fmla="*/ 5562600 w 5562600"/>
              <a:gd name="connsiteY2" fmla="*/ 3818433 h 6172200"/>
              <a:gd name="connsiteX3" fmla="*/ 5562600 w 5562600"/>
              <a:gd name="connsiteY3" fmla="*/ 3979266 h 6172200"/>
              <a:gd name="connsiteX4" fmla="*/ 5553004 w 5562600"/>
              <a:gd name="connsiteY4" fmla="*/ 3979266 h 6172200"/>
              <a:gd name="connsiteX5" fmla="*/ 5548240 w 5562600"/>
              <a:gd name="connsiteY5" fmla="*/ 4059092 h 6172200"/>
              <a:gd name="connsiteX6" fmla="*/ 2781300 w 5562600"/>
              <a:gd name="connsiteY6" fmla="*/ 6172200 h 6172200"/>
              <a:gd name="connsiteX7" fmla="*/ 14360 w 5562600"/>
              <a:gd name="connsiteY7" fmla="*/ 4059092 h 6172200"/>
              <a:gd name="connsiteX8" fmla="*/ 9597 w 5562600"/>
              <a:gd name="connsiteY8" fmla="*/ 3979266 h 6172200"/>
              <a:gd name="connsiteX9" fmla="*/ 0 w 5562600"/>
              <a:gd name="connsiteY9" fmla="*/ 3979266 h 6172200"/>
              <a:gd name="connsiteX10" fmla="*/ 0 w 5562600"/>
              <a:gd name="connsiteY10" fmla="*/ 3818433 h 61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562600" h="6172200">
                <a:moveTo>
                  <a:pt x="0" y="0"/>
                </a:moveTo>
                <a:lnTo>
                  <a:pt x="5562600" y="0"/>
                </a:lnTo>
                <a:lnTo>
                  <a:pt x="5562600" y="3818433"/>
                </a:lnTo>
                <a:lnTo>
                  <a:pt x="5562600" y="3979266"/>
                </a:lnTo>
                <a:lnTo>
                  <a:pt x="5553004" y="3979266"/>
                </a:lnTo>
                <a:lnTo>
                  <a:pt x="5548240" y="4059092"/>
                </a:lnTo>
                <a:cubicBezTo>
                  <a:pt x="5405810" y="5245994"/>
                  <a:pt x="4221366" y="6172200"/>
                  <a:pt x="2781300" y="6172200"/>
                </a:cubicBezTo>
                <a:cubicBezTo>
                  <a:pt x="1341235" y="6172200"/>
                  <a:pt x="156790" y="5245994"/>
                  <a:pt x="14360" y="4059092"/>
                </a:cubicBezTo>
                <a:lnTo>
                  <a:pt x="9597" y="3979266"/>
                </a:lnTo>
                <a:lnTo>
                  <a:pt x="0" y="3979266"/>
                </a:lnTo>
                <a:lnTo>
                  <a:pt x="0" y="3818433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E" sz="24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06685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5513440-8DC3-CBF0-2EA5-5B2DF3BD20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/>
              <a:t>setu.ie</a:t>
            </a: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1DAD5B46-21E1-1728-AD55-E77191066236}"/>
              </a:ext>
            </a:extLst>
          </p:cNvPr>
          <p:cNvSpPr>
            <a:spLocks noChangeAspect="1"/>
          </p:cNvSpPr>
          <p:nvPr/>
        </p:nvSpPr>
        <p:spPr>
          <a:xfrm>
            <a:off x="1364794" y="0"/>
            <a:ext cx="9972000" cy="11066015"/>
          </a:xfrm>
          <a:custGeom>
            <a:avLst/>
            <a:gdLst>
              <a:gd name="connsiteX0" fmla="*/ 0 w 5562600"/>
              <a:gd name="connsiteY0" fmla="*/ 0 h 6172200"/>
              <a:gd name="connsiteX1" fmla="*/ 5562600 w 5562600"/>
              <a:gd name="connsiteY1" fmla="*/ 0 h 6172200"/>
              <a:gd name="connsiteX2" fmla="*/ 5562600 w 5562600"/>
              <a:gd name="connsiteY2" fmla="*/ 3818433 h 6172200"/>
              <a:gd name="connsiteX3" fmla="*/ 5562600 w 5562600"/>
              <a:gd name="connsiteY3" fmla="*/ 3979266 h 6172200"/>
              <a:gd name="connsiteX4" fmla="*/ 5553004 w 5562600"/>
              <a:gd name="connsiteY4" fmla="*/ 3979266 h 6172200"/>
              <a:gd name="connsiteX5" fmla="*/ 5548240 w 5562600"/>
              <a:gd name="connsiteY5" fmla="*/ 4059092 h 6172200"/>
              <a:gd name="connsiteX6" fmla="*/ 2781300 w 5562600"/>
              <a:gd name="connsiteY6" fmla="*/ 6172200 h 6172200"/>
              <a:gd name="connsiteX7" fmla="*/ 14360 w 5562600"/>
              <a:gd name="connsiteY7" fmla="*/ 4059092 h 6172200"/>
              <a:gd name="connsiteX8" fmla="*/ 9597 w 5562600"/>
              <a:gd name="connsiteY8" fmla="*/ 3979266 h 6172200"/>
              <a:gd name="connsiteX9" fmla="*/ 0 w 5562600"/>
              <a:gd name="connsiteY9" fmla="*/ 3979266 h 6172200"/>
              <a:gd name="connsiteX10" fmla="*/ 0 w 5562600"/>
              <a:gd name="connsiteY10" fmla="*/ 3818433 h 61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562600" h="6172200">
                <a:moveTo>
                  <a:pt x="0" y="0"/>
                </a:moveTo>
                <a:lnTo>
                  <a:pt x="5562600" y="0"/>
                </a:lnTo>
                <a:lnTo>
                  <a:pt x="5562600" y="3818433"/>
                </a:lnTo>
                <a:lnTo>
                  <a:pt x="5562600" y="3979266"/>
                </a:lnTo>
                <a:lnTo>
                  <a:pt x="5553004" y="3979266"/>
                </a:lnTo>
                <a:lnTo>
                  <a:pt x="5548240" y="4059092"/>
                </a:lnTo>
                <a:cubicBezTo>
                  <a:pt x="5405810" y="5245994"/>
                  <a:pt x="4221366" y="6172200"/>
                  <a:pt x="2781300" y="6172200"/>
                </a:cubicBezTo>
                <a:cubicBezTo>
                  <a:pt x="1341235" y="6172200"/>
                  <a:pt x="156790" y="5245994"/>
                  <a:pt x="14360" y="4059092"/>
                </a:cubicBezTo>
                <a:lnTo>
                  <a:pt x="9597" y="3979266"/>
                </a:lnTo>
                <a:lnTo>
                  <a:pt x="0" y="3979266"/>
                </a:lnTo>
                <a:lnTo>
                  <a:pt x="0" y="3818433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E" sz="24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699711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98D442-F897-C74A-67DC-875775A473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3" name="Freeform 2">
            <a:extLst>
              <a:ext uri="{FF2B5EF4-FFF2-40B4-BE49-F238E27FC236}">
                <a16:creationId xmlns:a16="http://schemas.microsoft.com/office/drawing/2014/main" id="{C680131C-43A9-A4FF-F8FF-E336821EE161}"/>
              </a:ext>
            </a:extLst>
          </p:cNvPr>
          <p:cNvSpPr>
            <a:spLocks noChangeAspect="1"/>
          </p:cNvSpPr>
          <p:nvPr/>
        </p:nvSpPr>
        <p:spPr>
          <a:xfrm>
            <a:off x="1944312" y="0"/>
            <a:ext cx="8896806" cy="9872863"/>
          </a:xfrm>
          <a:custGeom>
            <a:avLst/>
            <a:gdLst>
              <a:gd name="connsiteX0" fmla="*/ 0 w 5562600"/>
              <a:gd name="connsiteY0" fmla="*/ 0 h 6172200"/>
              <a:gd name="connsiteX1" fmla="*/ 5562600 w 5562600"/>
              <a:gd name="connsiteY1" fmla="*/ 0 h 6172200"/>
              <a:gd name="connsiteX2" fmla="*/ 5562600 w 5562600"/>
              <a:gd name="connsiteY2" fmla="*/ 3818433 h 6172200"/>
              <a:gd name="connsiteX3" fmla="*/ 5562600 w 5562600"/>
              <a:gd name="connsiteY3" fmla="*/ 3979266 h 6172200"/>
              <a:gd name="connsiteX4" fmla="*/ 5553004 w 5562600"/>
              <a:gd name="connsiteY4" fmla="*/ 3979266 h 6172200"/>
              <a:gd name="connsiteX5" fmla="*/ 5548240 w 5562600"/>
              <a:gd name="connsiteY5" fmla="*/ 4059092 h 6172200"/>
              <a:gd name="connsiteX6" fmla="*/ 2781300 w 5562600"/>
              <a:gd name="connsiteY6" fmla="*/ 6172200 h 6172200"/>
              <a:gd name="connsiteX7" fmla="*/ 14360 w 5562600"/>
              <a:gd name="connsiteY7" fmla="*/ 4059092 h 6172200"/>
              <a:gd name="connsiteX8" fmla="*/ 9597 w 5562600"/>
              <a:gd name="connsiteY8" fmla="*/ 3979266 h 6172200"/>
              <a:gd name="connsiteX9" fmla="*/ 0 w 5562600"/>
              <a:gd name="connsiteY9" fmla="*/ 3979266 h 6172200"/>
              <a:gd name="connsiteX10" fmla="*/ 0 w 5562600"/>
              <a:gd name="connsiteY10" fmla="*/ 3818433 h 61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562600" h="6172200">
                <a:moveTo>
                  <a:pt x="0" y="0"/>
                </a:moveTo>
                <a:lnTo>
                  <a:pt x="5562600" y="0"/>
                </a:lnTo>
                <a:lnTo>
                  <a:pt x="5562600" y="3818433"/>
                </a:lnTo>
                <a:lnTo>
                  <a:pt x="5562600" y="3979266"/>
                </a:lnTo>
                <a:lnTo>
                  <a:pt x="5553004" y="3979266"/>
                </a:lnTo>
                <a:lnTo>
                  <a:pt x="5548240" y="4059092"/>
                </a:lnTo>
                <a:cubicBezTo>
                  <a:pt x="5405810" y="5245994"/>
                  <a:pt x="4221366" y="6172200"/>
                  <a:pt x="2781300" y="6172200"/>
                </a:cubicBezTo>
                <a:cubicBezTo>
                  <a:pt x="1341235" y="6172200"/>
                  <a:pt x="156790" y="5245994"/>
                  <a:pt x="14360" y="4059092"/>
                </a:cubicBezTo>
                <a:lnTo>
                  <a:pt x="9597" y="3979266"/>
                </a:lnTo>
                <a:lnTo>
                  <a:pt x="0" y="3979266"/>
                </a:lnTo>
                <a:lnTo>
                  <a:pt x="0" y="3818433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E" sz="24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72104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1CD707B-FC49-9A52-E6E9-1E1CE7E865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/>
              <a:t>setu.ie</a:t>
            </a: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5A737A11-B14D-3F23-7769-BE7973282236}"/>
              </a:ext>
            </a:extLst>
          </p:cNvPr>
          <p:cNvSpPr>
            <a:spLocks noChangeAspect="1"/>
          </p:cNvSpPr>
          <p:nvPr/>
        </p:nvSpPr>
        <p:spPr>
          <a:xfrm>
            <a:off x="1364794" y="0"/>
            <a:ext cx="9972000" cy="11066015"/>
          </a:xfrm>
          <a:custGeom>
            <a:avLst/>
            <a:gdLst>
              <a:gd name="connsiteX0" fmla="*/ 0 w 5562600"/>
              <a:gd name="connsiteY0" fmla="*/ 0 h 6172200"/>
              <a:gd name="connsiteX1" fmla="*/ 5562600 w 5562600"/>
              <a:gd name="connsiteY1" fmla="*/ 0 h 6172200"/>
              <a:gd name="connsiteX2" fmla="*/ 5562600 w 5562600"/>
              <a:gd name="connsiteY2" fmla="*/ 3818433 h 6172200"/>
              <a:gd name="connsiteX3" fmla="*/ 5562600 w 5562600"/>
              <a:gd name="connsiteY3" fmla="*/ 3979266 h 6172200"/>
              <a:gd name="connsiteX4" fmla="*/ 5553004 w 5562600"/>
              <a:gd name="connsiteY4" fmla="*/ 3979266 h 6172200"/>
              <a:gd name="connsiteX5" fmla="*/ 5548240 w 5562600"/>
              <a:gd name="connsiteY5" fmla="*/ 4059092 h 6172200"/>
              <a:gd name="connsiteX6" fmla="*/ 2781300 w 5562600"/>
              <a:gd name="connsiteY6" fmla="*/ 6172200 h 6172200"/>
              <a:gd name="connsiteX7" fmla="*/ 14360 w 5562600"/>
              <a:gd name="connsiteY7" fmla="*/ 4059092 h 6172200"/>
              <a:gd name="connsiteX8" fmla="*/ 9597 w 5562600"/>
              <a:gd name="connsiteY8" fmla="*/ 3979266 h 6172200"/>
              <a:gd name="connsiteX9" fmla="*/ 0 w 5562600"/>
              <a:gd name="connsiteY9" fmla="*/ 3979266 h 6172200"/>
              <a:gd name="connsiteX10" fmla="*/ 0 w 5562600"/>
              <a:gd name="connsiteY10" fmla="*/ 3818433 h 61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562600" h="6172200">
                <a:moveTo>
                  <a:pt x="0" y="0"/>
                </a:moveTo>
                <a:lnTo>
                  <a:pt x="5562600" y="0"/>
                </a:lnTo>
                <a:lnTo>
                  <a:pt x="5562600" y="3818433"/>
                </a:lnTo>
                <a:lnTo>
                  <a:pt x="5562600" y="3979266"/>
                </a:lnTo>
                <a:lnTo>
                  <a:pt x="5553004" y="3979266"/>
                </a:lnTo>
                <a:lnTo>
                  <a:pt x="5548240" y="4059092"/>
                </a:lnTo>
                <a:cubicBezTo>
                  <a:pt x="5405810" y="5245994"/>
                  <a:pt x="4221366" y="6172200"/>
                  <a:pt x="2781300" y="6172200"/>
                </a:cubicBezTo>
                <a:cubicBezTo>
                  <a:pt x="1341235" y="6172200"/>
                  <a:pt x="156790" y="5245994"/>
                  <a:pt x="14360" y="4059092"/>
                </a:cubicBezTo>
                <a:lnTo>
                  <a:pt x="9597" y="3979266"/>
                </a:lnTo>
                <a:lnTo>
                  <a:pt x="0" y="3979266"/>
                </a:lnTo>
                <a:lnTo>
                  <a:pt x="0" y="3818433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E" sz="24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59715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>
            <a:extLst>
              <a:ext uri="{FF2B5EF4-FFF2-40B4-BE49-F238E27FC236}">
                <a16:creationId xmlns:a16="http://schemas.microsoft.com/office/drawing/2014/main" id="{56A366E4-3D76-4F8A-8F58-A1BE43B44DBB}"/>
              </a:ext>
            </a:extLst>
          </p:cNvPr>
          <p:cNvSpPr>
            <a:spLocks noChangeAspect="1"/>
          </p:cNvSpPr>
          <p:nvPr/>
        </p:nvSpPr>
        <p:spPr>
          <a:xfrm>
            <a:off x="1364794" y="0"/>
            <a:ext cx="9972000" cy="11066015"/>
          </a:xfrm>
          <a:custGeom>
            <a:avLst/>
            <a:gdLst>
              <a:gd name="connsiteX0" fmla="*/ 0 w 5562600"/>
              <a:gd name="connsiteY0" fmla="*/ 0 h 6172200"/>
              <a:gd name="connsiteX1" fmla="*/ 5562600 w 5562600"/>
              <a:gd name="connsiteY1" fmla="*/ 0 h 6172200"/>
              <a:gd name="connsiteX2" fmla="*/ 5562600 w 5562600"/>
              <a:gd name="connsiteY2" fmla="*/ 3818433 h 6172200"/>
              <a:gd name="connsiteX3" fmla="*/ 5562600 w 5562600"/>
              <a:gd name="connsiteY3" fmla="*/ 3979266 h 6172200"/>
              <a:gd name="connsiteX4" fmla="*/ 5553004 w 5562600"/>
              <a:gd name="connsiteY4" fmla="*/ 3979266 h 6172200"/>
              <a:gd name="connsiteX5" fmla="*/ 5548240 w 5562600"/>
              <a:gd name="connsiteY5" fmla="*/ 4059092 h 6172200"/>
              <a:gd name="connsiteX6" fmla="*/ 2781300 w 5562600"/>
              <a:gd name="connsiteY6" fmla="*/ 6172200 h 6172200"/>
              <a:gd name="connsiteX7" fmla="*/ 14360 w 5562600"/>
              <a:gd name="connsiteY7" fmla="*/ 4059092 h 6172200"/>
              <a:gd name="connsiteX8" fmla="*/ 9597 w 5562600"/>
              <a:gd name="connsiteY8" fmla="*/ 3979266 h 6172200"/>
              <a:gd name="connsiteX9" fmla="*/ 0 w 5562600"/>
              <a:gd name="connsiteY9" fmla="*/ 3979266 h 6172200"/>
              <a:gd name="connsiteX10" fmla="*/ 0 w 5562600"/>
              <a:gd name="connsiteY10" fmla="*/ 3818433 h 61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562600" h="6172200">
                <a:moveTo>
                  <a:pt x="0" y="0"/>
                </a:moveTo>
                <a:lnTo>
                  <a:pt x="5562600" y="0"/>
                </a:lnTo>
                <a:lnTo>
                  <a:pt x="5562600" y="3818433"/>
                </a:lnTo>
                <a:lnTo>
                  <a:pt x="5562600" y="3979266"/>
                </a:lnTo>
                <a:lnTo>
                  <a:pt x="5553004" y="3979266"/>
                </a:lnTo>
                <a:lnTo>
                  <a:pt x="5548240" y="4059092"/>
                </a:lnTo>
                <a:cubicBezTo>
                  <a:pt x="5405810" y="5245994"/>
                  <a:pt x="4221366" y="6172200"/>
                  <a:pt x="2781300" y="6172200"/>
                </a:cubicBezTo>
                <a:cubicBezTo>
                  <a:pt x="1341235" y="6172200"/>
                  <a:pt x="156790" y="5245994"/>
                  <a:pt x="14360" y="4059092"/>
                </a:cubicBezTo>
                <a:lnTo>
                  <a:pt x="9597" y="3979266"/>
                </a:lnTo>
                <a:lnTo>
                  <a:pt x="0" y="3979266"/>
                </a:lnTo>
                <a:lnTo>
                  <a:pt x="0" y="3818433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E" sz="2400">
              <a:solidFill>
                <a:schemeClr val="bg1"/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40AAD9-88AB-83DD-CD74-3536FE20E0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 dirty="0" err="1"/>
              <a:t>setu.ie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7425333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C6DBE959-C7DD-2D93-DFCD-EE9F986B3AA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8" name="Subtitle 7">
            <a:extLst>
              <a:ext uri="{FF2B5EF4-FFF2-40B4-BE49-F238E27FC236}">
                <a16:creationId xmlns:a16="http://schemas.microsoft.com/office/drawing/2014/main" id="{3C940806-86DA-4016-E188-F129ACE199C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IE" b="1" dirty="0">
                <a:solidFill>
                  <a:srgbClr val="FCCA3A"/>
                </a:solidFill>
              </a:rPr>
              <a:t>Subheading</a:t>
            </a:r>
          </a:p>
          <a:p>
            <a:r>
              <a:rPr lang="en-IE" dirty="0"/>
              <a:t>Text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D3EAF0D-FDE5-5CE7-8502-47E35DFD32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/>
              <a:t>setu.ie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9535885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E49E01-081C-979D-F5E2-2A8667F499E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90E2FCB-4605-B3FF-A1C4-4150A582138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IE" b="1" dirty="0">
                <a:solidFill>
                  <a:srgbClr val="4EB47D"/>
                </a:solidFill>
              </a:rPr>
              <a:t>Subheading</a:t>
            </a:r>
          </a:p>
          <a:p>
            <a:r>
              <a:rPr lang="en-IE" dirty="0"/>
              <a:t>Text</a:t>
            </a:r>
          </a:p>
          <a:p>
            <a:endParaRPr lang="en-IE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538F38B-4309-100D-D482-85DBF93184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/>
              <a:t>setu.ie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6049851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168B05-ED52-4F84-E7D7-9DE3D7CBA2E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5D1E2E0-FF64-4C7E-63FE-B0646886BEF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IE" b="1" dirty="0">
                <a:solidFill>
                  <a:srgbClr val="2AC5F4"/>
                </a:solidFill>
              </a:rPr>
              <a:t>Subheading</a:t>
            </a:r>
          </a:p>
          <a:p>
            <a:r>
              <a:rPr lang="en-IE" dirty="0"/>
              <a:t>Text</a:t>
            </a:r>
          </a:p>
          <a:p>
            <a:endParaRPr lang="en-IE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832EF89-E034-51BB-C3AB-317CD9034B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/>
              <a:t>setu.ie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6582964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FB0033AF-1399-D768-4D87-0E3FF255B2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8" name="Subtitle 7">
            <a:extLst>
              <a:ext uri="{FF2B5EF4-FFF2-40B4-BE49-F238E27FC236}">
                <a16:creationId xmlns:a16="http://schemas.microsoft.com/office/drawing/2014/main" id="{F3A419D7-482B-C5B0-AA80-86B1ECC1A4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E" b="1" dirty="0">
                <a:solidFill>
                  <a:srgbClr val="FCCA3A"/>
                </a:solidFill>
              </a:rPr>
              <a:t>Subheading</a:t>
            </a:r>
          </a:p>
          <a:p>
            <a:r>
              <a:rPr lang="en-IE" dirty="0"/>
              <a:t>Text</a:t>
            </a:r>
          </a:p>
          <a:p>
            <a:endParaRPr lang="en-IE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3B087DC6-BB99-80CA-A407-BA1445AEC0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/>
              <a:t>setu.ie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40459834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3F5E23-A5EC-A49B-D7E8-BC46B213CF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3BFBB5-52F0-0CE7-4188-D95B60943B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48A860-078C-39E0-FEFE-0D7B4C342E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/>
              <a:t>setu.ie</a:t>
            </a:r>
          </a:p>
        </p:txBody>
      </p:sp>
    </p:spTree>
    <p:extLst>
      <p:ext uri="{BB962C8B-B14F-4D97-AF65-F5344CB8AC3E}">
        <p14:creationId xmlns:p14="http://schemas.microsoft.com/office/powerpoint/2010/main" val="34539677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121EDCB449F27409E57881B74983F07" ma:contentTypeVersion="15" ma:contentTypeDescription="Create a new document." ma:contentTypeScope="" ma:versionID="e8cbf1bc234d9e75b3fb47cf0ddbe8d2">
  <xsd:schema xmlns:xsd="http://www.w3.org/2001/XMLSchema" xmlns:xs="http://www.w3.org/2001/XMLSchema" xmlns:p="http://schemas.microsoft.com/office/2006/metadata/properties" xmlns:ns2="c2604f75-035f-4bcf-b8d3-05bab17d453d" xmlns:ns3="e6b9e509-b424-4da0-b943-ec4d48415bba" targetNamespace="http://schemas.microsoft.com/office/2006/metadata/properties" ma:root="true" ma:fieldsID="cb20f4739b4a7f2dc429abb756e3d79e" ns2:_="" ns3:_="">
    <xsd:import namespace="c2604f75-035f-4bcf-b8d3-05bab17d453d"/>
    <xsd:import namespace="e6b9e509-b424-4da0-b943-ec4d48415bb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2604f75-035f-4bcf-b8d3-05bab17d453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1" nillable="true" ma:displayName="Length (seconds)" ma:internalName="MediaLengthInSeconds" ma:readOnly="true">
      <xsd:simpleType>
        <xsd:restriction base="dms:Unknown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bddb5b50-755e-41d6-8a3f-9a0e5bc6dc6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b9e509-b424-4da0-b943-ec4d48415bb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58c067be-7639-43bd-96c4-89d39a4ba8b5}" ma:internalName="TaxCatchAll" ma:showField="CatchAllData" ma:web="e6b9e509-b424-4da0-b943-ec4d48415bb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2604f75-035f-4bcf-b8d3-05bab17d453d">
      <Terms xmlns="http://schemas.microsoft.com/office/infopath/2007/PartnerControls"/>
    </lcf76f155ced4ddcb4097134ff3c332f>
    <TaxCatchAll xmlns="e6b9e509-b424-4da0-b943-ec4d48415bba" xsi:nil="true"/>
  </documentManagement>
</p:properties>
</file>

<file path=customXml/itemProps1.xml><?xml version="1.0" encoding="utf-8"?>
<ds:datastoreItem xmlns:ds="http://schemas.openxmlformats.org/officeDocument/2006/customXml" ds:itemID="{C34868F2-7886-4F89-A919-6C075775582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DF91E9A-8751-48B8-959E-21C2C4B716C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2604f75-035f-4bcf-b8d3-05bab17d453d"/>
    <ds:schemaRef ds:uri="e6b9e509-b424-4da0-b943-ec4d48415bb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21A182B-57AC-4F3D-9D99-30C9DC2346EB}">
  <ds:schemaRefs>
    <ds:schemaRef ds:uri="http://schemas.microsoft.com/office/2006/metadata/properties"/>
    <ds:schemaRef ds:uri="http://schemas.microsoft.com/office/infopath/2007/PartnerControls"/>
    <ds:schemaRef ds:uri="c2604f75-035f-4bcf-b8d3-05bab17d453d"/>
    <ds:schemaRef ds:uri="e6b9e509-b424-4da0-b943-ec4d48415bb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468</TotalTime>
  <Words>44</Words>
  <Application>Microsoft Office PowerPoint</Application>
  <PresentationFormat>Custom</PresentationFormat>
  <Paragraphs>20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6" baseType="lpstr">
      <vt:lpstr>.PingFang SC Regular</vt:lpstr>
      <vt:lpstr>Arial</vt:lpstr>
      <vt:lpstr>Calibri</vt:lpstr>
      <vt:lpstr>DM Sans</vt:lpstr>
      <vt:lpstr>Inter Medium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Valerie Haslam</dc:creator>
  <cp:lastModifiedBy>John Power</cp:lastModifiedBy>
  <cp:revision>72</cp:revision>
  <dcterms:created xsi:type="dcterms:W3CDTF">2022-04-27T16:58:52Z</dcterms:created>
  <dcterms:modified xsi:type="dcterms:W3CDTF">2022-06-24T14:55:45Z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0x0101005121EDCB449F27409E57881B74983F07</vt:lpwstr>
  </property>
  <property fmtid="{D5CDD505-2E9C-101B-9397-08002B2CF9AE}" pid="3" name="MediaServiceImageTags">
    <vt:lpwstr/>
  </property>
</Properties>
</file>