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sldIdLst>
    <p:sldId id="288" r:id="rId5"/>
    <p:sldId id="285" r:id="rId6"/>
    <p:sldId id="263" r:id="rId7"/>
    <p:sldId id="282" r:id="rId8"/>
    <p:sldId id="284" r:id="rId9"/>
    <p:sldId id="264" r:id="rId10"/>
    <p:sldId id="283" r:id="rId11"/>
    <p:sldId id="268" r:id="rId12"/>
    <p:sldId id="259" r:id="rId13"/>
    <p:sldId id="278" r:id="rId14"/>
    <p:sldId id="289" r:id="rId15"/>
    <p:sldId id="286" r:id="rId16"/>
    <p:sldId id="287" r:id="rId17"/>
    <p:sldId id="290" r:id="rId18"/>
    <p:sldId id="271" r:id="rId19"/>
    <p:sldId id="291" r:id="rId20"/>
    <p:sldId id="26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DDA91B-245D-443E-90AD-00214F9D39A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C103C61-496F-4AE6-8B94-F2550355E893}" type="pres">
      <dgm:prSet presAssocID="{F0DDA91B-245D-443E-90AD-00214F9D39A9}" presName="root" presStyleCnt="0">
        <dgm:presLayoutVars>
          <dgm:dir/>
          <dgm:resizeHandles val="exact"/>
        </dgm:presLayoutVars>
      </dgm:prSet>
      <dgm:spPr/>
    </dgm:pt>
    <dgm:pt modelId="{DF86DDB8-AFE7-4725-B6B2-47B45569D378}" type="pres">
      <dgm:prSet presAssocID="{F0DDA91B-245D-443E-90AD-00214F9D39A9}" presName="container" presStyleCnt="0">
        <dgm:presLayoutVars>
          <dgm:dir/>
          <dgm:resizeHandles val="exact"/>
        </dgm:presLayoutVars>
      </dgm:prSet>
      <dgm:spPr/>
    </dgm:pt>
  </dgm:ptLst>
  <dgm:cxnLst>
    <dgm:cxn modelId="{DCCECB15-8D43-40D6-BAF0-91010535B63E}" type="presOf" srcId="{F0DDA91B-245D-443E-90AD-00214F9D39A9}" destId="{4C103C61-496F-4AE6-8B94-F2550355E893}" srcOrd="0" destOrd="0" presId="urn:microsoft.com/office/officeart/2018/2/layout/IconCircleList"/>
    <dgm:cxn modelId="{1DB5DE4B-444B-4BF8-9557-FF1FDEE33B38}" type="presParOf" srcId="{4C103C61-496F-4AE6-8B94-F2550355E893}" destId="{DF86DDB8-AFE7-4725-B6B2-47B45569D378}" srcOrd="0" destOrd="0" presId="urn:microsoft.com/office/officeart/2018/2/layout/IconCircleList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1623-A064-4BED-B073-BA4D6143340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0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266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390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312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75934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252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4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02AB-6034-4B88-BC5A-7C17CB0EF809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9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5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70D-CD01-44DA-83B3-8FEB3383D307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5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2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7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9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1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D0D6-7A82-473E-879B-C6ECD6CCCFEC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5E03-BC17-41A7-854C-DFAB672737DC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6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setu.ie/courses/certificate-in-applied-skills-development-cw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Niamh.Spratt@setu.i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423" y="835015"/>
            <a:ext cx="4410720" cy="321582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400">
                <a:ea typeface="Meiryo"/>
              </a:rPr>
              <a:t>Certificate </a:t>
            </a:r>
            <a:r>
              <a:rPr lang="en-US" sz="3400" dirty="0">
                <a:ea typeface="Meiryo"/>
              </a:rPr>
              <a:t>in Applied Skills Development</a:t>
            </a:r>
            <a:br>
              <a:rPr lang="en-US" sz="3400" dirty="0">
                <a:ea typeface="Meiryo"/>
              </a:rPr>
            </a:br>
            <a:r>
              <a:rPr lang="en-US" sz="3400" dirty="0">
                <a:ea typeface="Meiryo"/>
              </a:rPr>
              <a:t>Level 6</a:t>
            </a:r>
            <a:br>
              <a:rPr lang="en-US" sz="3400" dirty="0">
                <a:ea typeface="Meiryo"/>
              </a:rPr>
            </a:br>
            <a:r>
              <a:rPr lang="en-US" sz="3400" dirty="0">
                <a:ea typeface="Meiryo"/>
              </a:rPr>
              <a:t>One Year </a:t>
            </a:r>
            <a:r>
              <a:rPr lang="en-US" sz="3400" dirty="0" err="1">
                <a:ea typeface="Meiryo"/>
              </a:rPr>
              <a:t>Programme</a:t>
            </a:r>
            <a:br>
              <a:rPr lang="en-US" sz="3400" dirty="0">
                <a:ea typeface="Meiryo"/>
              </a:rPr>
            </a:br>
            <a:r>
              <a:rPr lang="en-US" sz="3400" dirty="0">
                <a:ea typeface="Meiryo"/>
              </a:rPr>
              <a:t>Dr Catherine Kelly Mason</a:t>
            </a:r>
          </a:p>
        </p:txBody>
      </p:sp>
      <p:pic>
        <p:nvPicPr>
          <p:cNvPr id="1026" name="Picture 2" descr="SETU Women's - PLAYR-FIT - Ireland &amp; UK">
            <a:extLst>
              <a:ext uri="{FF2B5EF4-FFF2-40B4-BE49-F238E27FC236}">
                <a16:creationId xmlns:a16="http://schemas.microsoft.com/office/drawing/2014/main" id="{5CAAA6CA-BC08-4F1D-8897-EF95F89C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5807" y="835015"/>
            <a:ext cx="2987218" cy="298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BA8B72CB-7F2D-E73B-A9EE-4068575B0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02" y="4083862"/>
            <a:ext cx="3765692" cy="19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0B48-BE93-EED7-D4DA-451B325E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en-GB" dirty="0"/>
              <a:t>Staffing Structure in the Lecture Room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BEF4C-94E7-E49B-0596-7DBF40DB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>
            <a:normAutofit/>
          </a:bodyPr>
          <a:lstStyle/>
          <a:p>
            <a:r>
              <a:rPr lang="en-GB" sz="3200" dirty="0"/>
              <a:t>Lecturer</a:t>
            </a:r>
          </a:p>
          <a:p>
            <a:r>
              <a:rPr lang="en-GB" sz="3200" dirty="0"/>
              <a:t>Academic Tutors</a:t>
            </a:r>
            <a:endParaRPr lang="en-IE" sz="3200" dirty="0"/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7B80CA10-2AC9-C34E-8C1D-47EDAC833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0" r="38573" b="-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246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7B5F8-F6A5-DE25-5BC4-5C2D39BE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To Apply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1A189-B89F-81FE-F981-016015F56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en-US" u="sng">
                <a:solidFill>
                  <a:schemeClr val="bg1"/>
                </a:solidFill>
                <a:effectLst/>
                <a:latin typeface="DM Sans" pitchFamily="2" charset="0"/>
                <a:ea typeface="Aptos" panose="020B0004020202020204" pitchFamily="34" charset="0"/>
                <a:hlinkClick r:id="rId2"/>
              </a:rPr>
              <a:t>https://www.setu.ie/courses/certificate-in-applied-skills-development-cw</a:t>
            </a:r>
            <a:endParaRPr lang="en-US" u="sng">
              <a:solidFill>
                <a:schemeClr val="bg1"/>
              </a:solidFill>
              <a:effectLst/>
              <a:latin typeface="DM Sans" pitchFamily="2" charset="0"/>
              <a:ea typeface="Aptos" panose="020B0004020202020204" pitchFamily="34" charset="0"/>
            </a:endParaRPr>
          </a:p>
          <a:p>
            <a:endParaRPr lang="en-IE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5A8E7-23FD-68F3-E12B-0D3D61C01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53" y="1976132"/>
            <a:ext cx="5688948" cy="3956037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4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3EE53-4ADC-B2FA-559E-1CC22799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Application Process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8EB4-8B82-94F0-F766-CDF414484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Complete an Application form</a:t>
            </a:r>
          </a:p>
          <a:p>
            <a:r>
              <a:rPr lang="en-GB" sz="2000" dirty="0">
                <a:solidFill>
                  <a:schemeClr val="bg1"/>
                </a:solidFill>
              </a:rPr>
              <a:t>Please give as much information as possible.</a:t>
            </a:r>
          </a:p>
          <a:p>
            <a:pPr>
              <a:spcAft>
                <a:spcPts val="1000"/>
              </a:spcAft>
              <a:tabLst>
                <a:tab pos="571500" algn="l"/>
              </a:tabLst>
            </a:pP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Submit the completed application via email by </a:t>
            </a:r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Monday, 31</a:t>
            </a:r>
            <a:r>
              <a:rPr lang="en-US" sz="2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</a:t>
            </a:r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March 2025,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the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Programme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Leader Niamh Spratt; </a:t>
            </a:r>
            <a:r>
              <a:rPr lang="en-US" sz="20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Niamh.Spratt@setu.ie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IE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IE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1443A-42D7-01EC-5575-BF9E32B4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4" r="-2" b="-2"/>
          <a:stretch/>
        </p:blipFill>
        <p:spPr>
          <a:xfrm>
            <a:off x="6096001" y="1581748"/>
            <a:ext cx="5143500" cy="3681989"/>
          </a:xfrm>
          <a:prstGeom prst="rect">
            <a:avLst/>
          </a:prstGeom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17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2AE09F-1C15-A70A-131A-43F051301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449"/>
          <a:stretch/>
        </p:blipFill>
        <p:spPr>
          <a:xfrm>
            <a:off x="4217727" y="-3630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64DC7-C15B-E665-7B0E-BE0C923E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Shortlisting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953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DE45-ACF7-D059-C037-6FC25F95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GB" dirty="0"/>
              <a:t>Scheduling Interviews</a:t>
            </a:r>
            <a:endParaRPr lang="en-IE" dirty="0"/>
          </a:p>
        </p:txBody>
      </p:sp>
      <p:pic>
        <p:nvPicPr>
          <p:cNvPr id="7" name="Graphic 6" descr="Hospital">
            <a:extLst>
              <a:ext uri="{FF2B5EF4-FFF2-40B4-BE49-F238E27FC236}">
                <a16:creationId xmlns:a16="http://schemas.microsoft.com/office/drawing/2014/main" id="{A1CC99C4-41EF-801C-10E3-F59656DE8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474" y="2159331"/>
            <a:ext cx="2915973" cy="2915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757AF-3152-B823-A59A-F6BE2B665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160" y="2160589"/>
            <a:ext cx="52078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Interviews will take place on the 13</a:t>
            </a:r>
            <a:r>
              <a:rPr lang="en-US" sz="2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May 2025.</a:t>
            </a: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SETU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Carlow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 will be invited to attend for interview by email and will be supplied with the interview questions in advance.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2109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18E2-6C2A-5EDD-E868-C47270D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435" y="442913"/>
            <a:ext cx="9907571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Interview &amp; Adaptive Skills Assessment</a:t>
            </a:r>
          </a:p>
        </p:txBody>
      </p:sp>
      <p:pic>
        <p:nvPicPr>
          <p:cNvPr id="7172" name="Picture 4" descr="SETU Women's - PLAYR-FIT - Ireland &amp; UK">
            <a:extLst>
              <a:ext uri="{FF2B5EF4-FFF2-40B4-BE49-F238E27FC236}">
                <a16:creationId xmlns:a16="http://schemas.microsoft.com/office/drawing/2014/main" id="{A4250754-52EC-4C3D-BE9A-4501BDEE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-45085"/>
            <a:ext cx="1306460" cy="13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What To Ask Interviewer After Interview - InterviewProTips.com">
            <a:extLst>
              <a:ext uri="{FF2B5EF4-FFF2-40B4-BE49-F238E27FC236}">
                <a16:creationId xmlns:a16="http://schemas.microsoft.com/office/drawing/2014/main" id="{6DD43E3E-ACB4-4439-8AE2-C039EC47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91" y="2271860"/>
            <a:ext cx="7682845" cy="41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1765-54C4-AEA9-3789-58A178CA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en-GB"/>
              <a:t>After the Interview</a:t>
            </a:r>
            <a:endParaRPr lang="en-IE" dirty="0"/>
          </a:p>
        </p:txBody>
      </p:sp>
      <p:pic>
        <p:nvPicPr>
          <p:cNvPr id="7" name="Graphic 6" descr="Blog">
            <a:extLst>
              <a:ext uri="{FF2B5EF4-FFF2-40B4-BE49-F238E27FC236}">
                <a16:creationId xmlns:a16="http://schemas.microsoft.com/office/drawing/2014/main" id="{B811F575-D41F-52CB-D47F-95E2F12E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814" y="1726627"/>
            <a:ext cx="3251701" cy="32517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259EE-0041-728F-5DE3-E801D83D4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630" y="1726627"/>
            <a:ext cx="5373369" cy="41736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There are only 12 places on this programme</a:t>
            </a:r>
          </a:p>
          <a:p>
            <a:pPr marL="0" lvl="0" indent="0">
              <a:spcAft>
                <a:spcPts val="1000"/>
              </a:spcAft>
              <a:buNone/>
              <a:tabLst>
                <a:tab pos="5715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After the interview, interviewees and relevant service providers will be notified by email regarding the outcome. </a:t>
            </a:r>
          </a:p>
          <a:p>
            <a:pPr marL="0" lvl="0" indent="0">
              <a:spcAft>
                <a:spcPts val="1000"/>
              </a:spcAft>
              <a:buNone/>
              <a:tabLst>
                <a:tab pos="5715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Unfortunately, not everyone that was interviewed will be successful but going for an interview is a great learning experience. 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  <a:tabLst>
                <a:tab pos="571500" algn="l"/>
              </a:tabLst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Successful applications will commence on the course in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September 2025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4764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5D9B-7C89-9E51-EC06-6786A338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31" y="1346268"/>
            <a:ext cx="5274860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Comments &amp;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59954-A848-D0F0-0A90-24012C44A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212" y="4412974"/>
            <a:ext cx="4162357" cy="1576188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 for the opportunity</a:t>
            </a:r>
          </a:p>
        </p:txBody>
      </p:sp>
      <p:pic>
        <p:nvPicPr>
          <p:cNvPr id="6146" name="Picture 2" descr="SETU Women's - PLAYR-FIT - Ireland &amp; UK">
            <a:extLst>
              <a:ext uri="{FF2B5EF4-FFF2-40B4-BE49-F238E27FC236}">
                <a16:creationId xmlns:a16="http://schemas.microsoft.com/office/drawing/2014/main" id="{9703173B-BBD5-462C-8B50-A1BA7EB5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92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itizen Questions, Comments, &amp; Requests | Norridgewock, ME">
            <a:extLst>
              <a:ext uri="{FF2B5EF4-FFF2-40B4-BE49-F238E27FC236}">
                <a16:creationId xmlns:a16="http://schemas.microsoft.com/office/drawing/2014/main" id="{82B3C4F5-601C-4EE6-9126-89FEEC3A4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21051" b="-1"/>
          <a:stretch/>
        </p:blipFill>
        <p:spPr bwMode="auto">
          <a:xfrm>
            <a:off x="5569390" y="207389"/>
            <a:ext cx="6095999" cy="6476215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78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99F17A-B600-5385-2388-BB4089F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Semester One 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7A77B6-B7B0-EC00-CB80-E66A10417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937" t="9870" b="3311"/>
          <a:stretch/>
        </p:blipFill>
        <p:spPr>
          <a:xfrm>
            <a:off x="1243844" y="1265315"/>
            <a:ext cx="3410451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1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F99E-AC9F-F689-0207-1E7AD981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855000" cy="427780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Semester One Communication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6022D06F-57B6-1FF1-185B-87AFB6E164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72174" y="395926"/>
          <a:ext cx="4783810" cy="2582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SETU Women's - PLAYR-FIT - Ireland &amp; UK">
            <a:extLst>
              <a:ext uri="{FF2B5EF4-FFF2-40B4-BE49-F238E27FC236}">
                <a16:creationId xmlns:a16="http://schemas.microsoft.com/office/drawing/2014/main" id="{B4C281D2-AF77-45CE-876A-3FB28B6D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7" y="-8539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062DAD-AFBA-4921-A292-4225D1DD2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340" y="3954780"/>
            <a:ext cx="3958695" cy="2601829"/>
          </a:xfrm>
          <a:prstGeom prst="rect">
            <a:avLst/>
          </a:prstGeom>
        </p:spPr>
      </p:pic>
      <p:pic>
        <p:nvPicPr>
          <p:cNvPr id="12" name="Picture 11" descr="What Are Your Strengths And Weaknesses? How To Answer">
            <a:extLst>
              <a:ext uri="{FF2B5EF4-FFF2-40B4-BE49-F238E27FC236}">
                <a16:creationId xmlns:a16="http://schemas.microsoft.com/office/drawing/2014/main" id="{B406939E-D2BB-4AF9-A0DC-9B85FBD1B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174" y="3073138"/>
            <a:ext cx="4783810" cy="3388935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DA632509-6C24-E471-8381-E172C74285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72" y="142997"/>
            <a:ext cx="3765692" cy="19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2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TU Women's - PLAYR-FIT - Ireland &amp; UK">
            <a:extLst>
              <a:ext uri="{FF2B5EF4-FFF2-40B4-BE49-F238E27FC236}">
                <a16:creationId xmlns:a16="http://schemas.microsoft.com/office/drawing/2014/main" id="{09D2F4F8-AD09-C5CD-1642-B5505F0C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7" y="783167"/>
            <a:ext cx="5291666" cy="5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orkability skills for people with disabilities">
            <a:extLst>
              <a:ext uri="{FF2B5EF4-FFF2-40B4-BE49-F238E27FC236}">
                <a16:creationId xmlns:a16="http://schemas.microsoft.com/office/drawing/2014/main" id="{F75C8136-A4AC-25E6-9EA5-0EFF5D43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894417"/>
            <a:ext cx="5291667" cy="306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37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2" name="Group 216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163" name="Straight Connector 216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4" name="Straight Connector 216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6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6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67" name="Isosceles Triangle 216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6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6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7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71" name="Isosceles Triangle 217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72" name="Isosceles Triangle 217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2EF294-4E84-FE1C-3516-7296EA65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Semester Two</a:t>
            </a:r>
          </a:p>
        </p:txBody>
      </p:sp>
      <p:sp>
        <p:nvSpPr>
          <p:cNvPr id="2174" name="Isosceles Triangle 217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7" name="Picture 2" descr="SETU Women's - PLAYR-FIT - Ireland &amp; UK">
            <a:extLst>
              <a:ext uri="{FF2B5EF4-FFF2-40B4-BE49-F238E27FC236}">
                <a16:creationId xmlns:a16="http://schemas.microsoft.com/office/drawing/2014/main" id="{BF5F530E-3EFD-A16A-7180-980D1F4373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4002" y="14206"/>
            <a:ext cx="2380952" cy="23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TU | South East Technological University">
            <a:extLst>
              <a:ext uri="{FF2B5EF4-FFF2-40B4-BE49-F238E27FC236}">
                <a16:creationId xmlns:a16="http://schemas.microsoft.com/office/drawing/2014/main" id="{A8A2C913-0AAF-246D-B43A-9DBFEBC8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7" y="2139091"/>
            <a:ext cx="7902767" cy="47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448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F99E-AC9F-F689-0207-1E7AD981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855000" cy="4277802"/>
          </a:xfrm>
        </p:spPr>
        <p:txBody>
          <a:bodyPr anchor="ctr">
            <a:normAutofit/>
          </a:bodyPr>
          <a:lstStyle/>
          <a:p>
            <a:r>
              <a:rPr lang="en-US" dirty="0"/>
              <a:t>Semester Two: Health &amp; Wellbeing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79D435-4399-846D-E908-5A7259EF5E0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48" y="4159260"/>
            <a:ext cx="5604271" cy="2447548"/>
          </a:xfrm>
          <a:prstGeom prst="rect">
            <a:avLst/>
          </a:prstGeom>
        </p:spPr>
      </p:pic>
      <p:pic>
        <p:nvPicPr>
          <p:cNvPr id="3074" name="Picture 2" descr="SETU Women's - PLAYR-FIT - Ireland &amp; UK">
            <a:extLst>
              <a:ext uri="{FF2B5EF4-FFF2-40B4-BE49-F238E27FC236}">
                <a16:creationId xmlns:a16="http://schemas.microsoft.com/office/drawing/2014/main" id="{B4C281D2-AF77-45CE-876A-3FB28B6D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7" y="-8539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ision Board Party Planning Tips for Fun &amp; Inspiration">
            <a:extLst>
              <a:ext uri="{FF2B5EF4-FFF2-40B4-BE49-F238E27FC236}">
                <a16:creationId xmlns:a16="http://schemas.microsoft.com/office/drawing/2014/main" id="{6B9572E2-C718-4BC3-A1B1-D1D29DB6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19" y="2366126"/>
            <a:ext cx="5584145" cy="42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8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7CA9B-860E-A05B-E6B6-D24C473B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TU Women's - PLAYR-FIT - Ireland &amp; UK">
            <a:extLst>
              <a:ext uri="{FF2B5EF4-FFF2-40B4-BE49-F238E27FC236}">
                <a16:creationId xmlns:a16="http://schemas.microsoft.com/office/drawing/2014/main" id="{9516EE5A-9E7B-9DDD-6309-ECC0C3DF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7" y="783167"/>
            <a:ext cx="5291666" cy="5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orkability skills for people with disabilities">
            <a:extLst>
              <a:ext uri="{FF2B5EF4-FFF2-40B4-BE49-F238E27FC236}">
                <a16:creationId xmlns:a16="http://schemas.microsoft.com/office/drawing/2014/main" id="{387C1712-E531-D1C5-F12D-49855ABF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894417"/>
            <a:ext cx="5291667" cy="306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0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18E2-6C2A-5EDD-E868-C47270D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651" y="442913"/>
            <a:ext cx="6890993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Who is this </a:t>
            </a:r>
            <a:r>
              <a:rPr lang="en-US" dirty="0" err="1"/>
              <a:t>Programme</a:t>
            </a:r>
            <a:r>
              <a:rPr lang="en-US" dirty="0"/>
              <a:t> for?</a:t>
            </a:r>
          </a:p>
        </p:txBody>
      </p:sp>
      <p:pic>
        <p:nvPicPr>
          <p:cNvPr id="9" name="Content Placeholder 8" descr="An open book with drawings on it&#10;&#10;Description automatically generated">
            <a:extLst>
              <a:ext uri="{FF2B5EF4-FFF2-40B4-BE49-F238E27FC236}">
                <a16:creationId xmlns:a16="http://schemas.microsoft.com/office/drawing/2014/main" id="{FA472089-FD0B-44BD-A392-FD5D8B1CE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245" y="2496698"/>
            <a:ext cx="2115495" cy="2178997"/>
          </a:xfrm>
          <a:prstGeom prst="rect">
            <a:avLst/>
          </a:prstGeom>
        </p:spPr>
      </p:pic>
      <p:pic>
        <p:nvPicPr>
          <p:cNvPr id="7172" name="Picture 4" descr="SETU Women's - PLAYR-FIT - Ireland &amp; UK">
            <a:extLst>
              <a:ext uri="{FF2B5EF4-FFF2-40B4-BE49-F238E27FC236}">
                <a16:creationId xmlns:a16="http://schemas.microsoft.com/office/drawing/2014/main" id="{A4250754-52EC-4C3D-BE9A-4501BDEE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-45085"/>
            <a:ext cx="1306460" cy="13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alendar and clock with text&#10;&#10;Description automatically generated">
            <a:extLst>
              <a:ext uri="{FF2B5EF4-FFF2-40B4-BE49-F238E27FC236}">
                <a16:creationId xmlns:a16="http://schemas.microsoft.com/office/drawing/2014/main" id="{ECB12566-3F04-4650-841C-376F66A6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740" y="2505579"/>
            <a:ext cx="2999055" cy="2062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CB27E-FDFB-4F01-AC38-AC12424CA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841" y="2495052"/>
            <a:ext cx="4047241" cy="207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1CFB-D924-4A60-90F6-2C4BAF3BD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45" y="4625974"/>
            <a:ext cx="5114550" cy="2232026"/>
          </a:xfrm>
          <a:prstGeom prst="rect">
            <a:avLst/>
          </a:prstGeom>
        </p:spPr>
      </p:pic>
      <p:pic>
        <p:nvPicPr>
          <p:cNvPr id="13" name="Picture 12" descr="PM Course - What is Project Management and Why You Should Learn It? -  Celoxis®">
            <a:extLst>
              <a:ext uri="{FF2B5EF4-FFF2-40B4-BE49-F238E27FC236}">
                <a16:creationId xmlns:a16="http://schemas.microsoft.com/office/drawing/2014/main" id="{F63D3F3A-4192-332C-70E0-CEB79BC8ADA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825765" y="4625974"/>
            <a:ext cx="4402317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4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18E2-6C2A-5EDD-E868-C47270D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0" y="609600"/>
            <a:ext cx="293051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ea typeface="Meiryo"/>
              </a:rPr>
              <a:t>The </a:t>
            </a:r>
            <a:r>
              <a:rPr lang="en-US" sz="2800" err="1">
                <a:ea typeface="Meiryo"/>
              </a:rPr>
              <a:t>Programme</a:t>
            </a:r>
            <a:r>
              <a:rPr lang="en-US" sz="2800">
                <a:ea typeface="Meiryo"/>
              </a:rPr>
              <a:t> Commences Sept 2025 </a:t>
            </a:r>
            <a:endParaRPr lang="en-US" sz="280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26EF02E-98C9-E755-E745-5192F4222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2160589"/>
            <a:ext cx="3761404" cy="3880773"/>
          </a:xfrm>
        </p:spPr>
        <p:txBody>
          <a:bodyPr vert="horz" lIns="109728" tIns="109728" rIns="109728" bIns="9144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Meiryo"/>
              </a:rPr>
              <a:t>Two Days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Meiryo"/>
              </a:rPr>
              <a:t>Per SETU’s academic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Meiryo"/>
              </a:rPr>
              <a:t>Generally, a Typical Day is 10.00 a.m. – 3.00 p.m.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Meiryo"/>
              </a:rPr>
              <a:t>Field Trips &amp; worksite visits </a:t>
            </a:r>
          </a:p>
        </p:txBody>
      </p:sp>
      <p:pic>
        <p:nvPicPr>
          <p:cNvPr id="5122" name="Picture 2" descr="Image result for visiting work places">
            <a:extLst>
              <a:ext uri="{FF2B5EF4-FFF2-40B4-BE49-F238E27FC236}">
                <a16:creationId xmlns:a16="http://schemas.microsoft.com/office/drawing/2014/main" id="{C47B13BE-486A-4A2C-9793-0EC223D2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2078" y="676191"/>
            <a:ext cx="2596281" cy="194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TU Women's - PLAYR-FIT - Ireland &amp; UK">
            <a:extLst>
              <a:ext uri="{FF2B5EF4-FFF2-40B4-BE49-F238E27FC236}">
                <a16:creationId xmlns:a16="http://schemas.microsoft.com/office/drawing/2014/main" id="{A4250754-52EC-4C3D-BE9A-4501BDEE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8359" y="609600"/>
            <a:ext cx="2074999" cy="20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rojects and Processes: What's the Difference? How Can Your Business  Improve Them? | Blog SYDLE">
            <a:extLst>
              <a:ext uri="{FF2B5EF4-FFF2-40B4-BE49-F238E27FC236}">
                <a16:creationId xmlns:a16="http://schemas.microsoft.com/office/drawing/2014/main" id="{58578883-21EE-4CA5-BBD1-1A51EC0A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249" y="2910558"/>
            <a:ext cx="4690341" cy="313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243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3ADE66930A5C4DB9BC2D299D1F4F0F" ma:contentTypeVersion="10" ma:contentTypeDescription="Create a new document." ma:contentTypeScope="" ma:versionID="38616cfddf0d8ceb7fb610c68ca4ec1f">
  <xsd:schema xmlns:xsd="http://www.w3.org/2001/XMLSchema" xmlns:xs="http://www.w3.org/2001/XMLSchema" xmlns:p="http://schemas.microsoft.com/office/2006/metadata/properties" xmlns:ns3="fc14e1d0-1887-4c9c-8301-53bc4596b7fd" targetNamespace="http://schemas.microsoft.com/office/2006/metadata/properties" ma:root="true" ma:fieldsID="6233aa53de005efb5a88c6bb7a8d1f9f" ns3:_="">
    <xsd:import namespace="fc14e1d0-1887-4c9c-8301-53bc4596b7f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14e1d0-1887-4c9c-8301-53bc4596b7f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886E84-588C-4C39-B0FA-089B991590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14e1d0-1887-4c9c-8301-53bc4596b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8A70BA-A14A-438D-A752-757B857065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48CA36-409E-4D9B-A70A-0D53B2C60DEA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fc14e1d0-1887-4c9c-8301-53bc4596b7f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1278</TotalTime>
  <Words>248</Words>
  <Application>Microsoft Office PowerPoint</Application>
  <PresentationFormat>Widescreen</PresentationFormat>
  <Paragraphs>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DM Sans</vt:lpstr>
      <vt:lpstr>Trebuchet MS</vt:lpstr>
      <vt:lpstr>Wingdings 3</vt:lpstr>
      <vt:lpstr>Facet</vt:lpstr>
      <vt:lpstr>Certificate in Applied Skills Development Level 6 One Year Programme Dr Catherine Kelly Mason</vt:lpstr>
      <vt:lpstr>Semester One </vt:lpstr>
      <vt:lpstr>Semester One Communication</vt:lpstr>
      <vt:lpstr>PowerPoint Presentation</vt:lpstr>
      <vt:lpstr>Semester Two</vt:lpstr>
      <vt:lpstr>Semester Two: Health &amp; Wellbeing</vt:lpstr>
      <vt:lpstr>PowerPoint Presentation</vt:lpstr>
      <vt:lpstr>Who is this Programme for?</vt:lpstr>
      <vt:lpstr>The Programme Commences Sept 2025 </vt:lpstr>
      <vt:lpstr>Staffing Structure in the Lecture Room</vt:lpstr>
      <vt:lpstr>To Apply</vt:lpstr>
      <vt:lpstr>Application Process</vt:lpstr>
      <vt:lpstr>Shortlisting </vt:lpstr>
      <vt:lpstr>Scheduling Interviews</vt:lpstr>
      <vt:lpstr>Interview &amp; Adaptive Skills Assessment</vt:lpstr>
      <vt:lpstr>After the Interview</vt:lpstr>
      <vt:lpstr>Comments &amp;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Kennedy</dc:creator>
  <cp:lastModifiedBy>Cathy Pembroke</cp:lastModifiedBy>
  <cp:revision>179</cp:revision>
  <dcterms:created xsi:type="dcterms:W3CDTF">2024-03-29T12:12:59Z</dcterms:created>
  <dcterms:modified xsi:type="dcterms:W3CDTF">2025-03-10T12:37:58Z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0x010100AB3ADE66930A5C4DB9BC2D299D1F4F0F</vt:lpwstr>
  </property>
</Properties>
</file>